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4" r:id="rId3"/>
    <p:sldId id="281" r:id="rId4"/>
    <p:sldId id="262" r:id="rId5"/>
    <p:sldId id="284" r:id="rId6"/>
    <p:sldId id="264" r:id="rId7"/>
    <p:sldId id="317" r:id="rId8"/>
    <p:sldId id="269" r:id="rId9"/>
    <p:sldId id="267" r:id="rId10"/>
    <p:sldId id="266" r:id="rId11"/>
    <p:sldId id="268" r:id="rId12"/>
    <p:sldId id="273" r:id="rId13"/>
    <p:sldId id="271" r:id="rId14"/>
    <p:sldId id="270" r:id="rId15"/>
    <p:sldId id="318" r:id="rId16"/>
    <p:sldId id="272" r:id="rId17"/>
    <p:sldId id="293" r:id="rId18"/>
    <p:sldId id="297" r:id="rId19"/>
    <p:sldId id="282" r:id="rId20"/>
    <p:sldId id="313" r:id="rId21"/>
    <p:sldId id="314" r:id="rId22"/>
    <p:sldId id="256" r:id="rId23"/>
    <p:sldId id="258" r:id="rId24"/>
    <p:sldId id="295" r:id="rId25"/>
    <p:sldId id="298" r:id="rId26"/>
    <p:sldId id="306" r:id="rId27"/>
    <p:sldId id="299" r:id="rId28"/>
    <p:sldId id="300" r:id="rId29"/>
    <p:sldId id="302" r:id="rId30"/>
    <p:sldId id="301" r:id="rId31"/>
    <p:sldId id="304" r:id="rId32"/>
    <p:sldId id="303" r:id="rId33"/>
    <p:sldId id="305" r:id="rId34"/>
    <p:sldId id="315" r:id="rId35"/>
    <p:sldId id="311" r:id="rId36"/>
    <p:sldId id="307" r:id="rId37"/>
    <p:sldId id="308" r:id="rId38"/>
    <p:sldId id="288" r:id="rId39"/>
    <p:sldId id="309" r:id="rId40"/>
    <p:sldId id="289" r:id="rId41"/>
    <p:sldId id="310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A2A"/>
    <a:srgbClr val="FFFFFF"/>
    <a:srgbClr val="F5F5F5"/>
    <a:srgbClr val="F2F2F2"/>
    <a:srgbClr val="F4F6F9"/>
    <a:srgbClr val="FFFF00"/>
    <a:srgbClr val="EAEAEA"/>
    <a:srgbClr val="00000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FFB5-F2D0-82C4-B421-109EBD60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499AC-842C-1F57-F27D-DD9B6B3BC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72F1-0157-63B5-996A-0226EBE8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91D1F-F128-FBAF-4818-E1F17C5D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026EB-E326-684F-36CD-BD2F870C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7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1684-41B4-5F78-7D4E-503956AA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602C0-ACEF-6627-41E0-5892A250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5147-5518-921A-4FEB-DB8DF74D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764AA-BFEC-942C-3A24-7CE9DDB3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B614-7190-E01A-9F08-3682125A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6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50D46-A5AC-0577-7938-734DF6CD9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46046-B79E-C45E-6EBA-BD3C10A0F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9D43-9A30-FD8E-DB07-1F48C425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0019-E0DB-3636-B6A0-34FA6BBB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E239C-A764-5F50-FFD7-6B7B0459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4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71A3-2B10-4365-EC0D-69E3EFF9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FCA4-10EB-579C-42D0-FAD3A919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4B6D3-C488-07EC-FC1E-0F91FA3E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05EFB-65AA-604D-9B61-0F5CB809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7DDE-C494-D5A4-B6A8-C5571676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7C31-2EA2-01EF-9343-6ED64626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BAAB-DC8B-E558-2880-28BA8DEE6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67CF-53D5-A44F-6446-BCE869BA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3BBFF-F769-441E-69EE-767AB7B3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50DDD-5F55-4C64-AB0A-95A689A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4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1565-3272-4D8E-C7AB-D00E3241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18437-509F-60E8-2793-C72E681B1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62528-7380-0A33-D25C-8A250F754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C735-08C1-9ECD-6D50-502554CF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35D43-DC8D-4D96-E3A7-8237D1A6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881D9-308B-C00A-167F-978B92C4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7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1469-5031-90A6-3B01-51E52ED8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E25A6-57B7-928C-2B62-D2EE13FA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FC58-D3C7-3A7D-98C0-CCDD95042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9EC74-CD7C-22D4-F9BA-4C72BBDC2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BB58B-01FA-86A3-6669-70F19D151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BDF3D-DFC4-1444-5A36-1A742CBE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710731-9C73-8CE8-50C6-3A7466F9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1B9EA-5065-1CB5-8FD5-1422302A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362D1-698E-AA60-8ABE-E8F0CF1B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CAC14-EA48-E4A7-5B1B-BCD1A164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8253E-1616-3102-A71E-EA355514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8A25F-D1A2-BD54-6AEA-03FFD6A1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BFB37-FA6F-7F41-40FD-D317292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9B53A-1345-7B57-DDB1-19CBE42E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5B778-07E6-EDDA-FF5C-234B317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53A9-71B1-B0B4-18D1-26ADE55E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C0C6-55C0-7CB1-5BE9-04A08F18D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21D2E-09FB-CBD7-4721-CBD25FD5B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3034B-51F5-C785-0313-5FDA0390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9F115-8FB0-E4A9-E4C8-F71D90A9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FE32E-F653-42A6-7832-F48268CD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198F-9F6B-0276-3BC9-1969DB68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D6BDD-E240-087A-F9FE-830015083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E5B66-7856-05DF-A5E6-CC39F756A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DFFB4-ECA2-0C3D-1E35-30161E4F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000D-DFC4-09E6-7729-392D49DA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51901-E11C-657A-11DC-7126A827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8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7C0F4-5CB9-1649-F2B5-5D9C7B3F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8C50-20E0-12EF-CAEF-AF0A09F90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6D2E4-0519-8AC6-6336-02BB3265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78EDD-8864-4AFD-90B3-4981312A4C58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3331-5D1E-6473-FC7E-01BE78DE4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C3F8-B277-2CF1-C154-579891E18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197E1-6B78-4116-8A38-CE726CD2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6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zada.co.th/?exlaz=d_1:mm_150050845_51350203_2010350203::11:12353920517!117280" TargetMode="Externa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oog_458623431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E1707C-1443-D12A-7714-3663C825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63"/>
          <a:stretch/>
        </p:blipFill>
        <p:spPr>
          <a:xfrm>
            <a:off x="2352178" y="176753"/>
            <a:ext cx="9839822" cy="1169447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A25834B-865A-D933-0FE6-BA5C3D6CCB6B}"/>
              </a:ext>
            </a:extLst>
          </p:cNvPr>
          <p:cNvSpPr/>
          <p:nvPr/>
        </p:nvSpPr>
        <p:spPr>
          <a:xfrm rot="10800000">
            <a:off x="7103534" y="1109134"/>
            <a:ext cx="101600" cy="1016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4658A-9F08-F64F-D3FD-252DE5B2DDAC}"/>
              </a:ext>
            </a:extLst>
          </p:cNvPr>
          <p:cNvSpPr txBox="1"/>
          <p:nvPr/>
        </p:nvSpPr>
        <p:spPr>
          <a:xfrm>
            <a:off x="5740401" y="1029129"/>
            <a:ext cx="905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FreesiaUPC" panose="020B0604020202020204" pitchFamily="34" charset="-34"/>
                <a:cs typeface="FreesiaUPC" panose="020B0604020202020204" pitchFamily="34" charset="-34"/>
              </a:rPr>
              <a:t>2566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D3745-1D87-8F49-110D-66351CFAB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" t="4622" r="-69" b="-3147"/>
          <a:stretch/>
        </p:blipFill>
        <p:spPr>
          <a:xfrm>
            <a:off x="2360645" y="1346200"/>
            <a:ext cx="9839822" cy="361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7712C-8471-845E-23BE-35AA53A6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840" y="2380181"/>
            <a:ext cx="9828159" cy="27619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BD4EF8-8AD3-6DF0-1890-4C76ED651D84}"/>
              </a:ext>
            </a:extLst>
          </p:cNvPr>
          <p:cNvSpPr txBox="1"/>
          <p:nvPr/>
        </p:nvSpPr>
        <p:spPr>
          <a:xfrm>
            <a:off x="5740401" y="1346200"/>
            <a:ext cx="173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Default </a:t>
            </a:r>
            <a:r>
              <a:rPr lang="th-TH" dirty="0">
                <a:highlight>
                  <a:srgbClr val="FFFF00"/>
                </a:highlight>
              </a:rPr>
              <a:t>ปีปัจจุบัน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E776B-227B-D64A-17D1-1307F0AD0FAC}"/>
              </a:ext>
            </a:extLst>
          </p:cNvPr>
          <p:cNvSpPr txBox="1"/>
          <p:nvPr/>
        </p:nvSpPr>
        <p:spPr>
          <a:xfrm>
            <a:off x="5890351" y="2761235"/>
            <a:ext cx="2441543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Award  Name                   Year          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E429B7-7035-464C-8F9A-1EC2E2B8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823" y="2915072"/>
            <a:ext cx="876300" cy="23050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01F3D5-EA3E-6BCC-DFA9-78A4B91F2107}"/>
              </a:ext>
            </a:extLst>
          </p:cNvPr>
          <p:cNvCxnSpPr/>
          <p:nvPr/>
        </p:nvCxnSpPr>
        <p:spPr>
          <a:xfrm>
            <a:off x="5740401" y="2703174"/>
            <a:ext cx="0" cy="243893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08C6A-E409-CA1E-CED8-53152BC6FBB1}"/>
              </a:ext>
            </a:extLst>
          </p:cNvPr>
          <p:cNvCxnSpPr/>
          <p:nvPr/>
        </p:nvCxnSpPr>
        <p:spPr>
          <a:xfrm>
            <a:off x="6958030" y="2703173"/>
            <a:ext cx="0" cy="243893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9F7EA15-F7E1-2D40-5C73-BD77383DD4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720" b="77889"/>
          <a:stretch/>
        </p:blipFill>
        <p:spPr>
          <a:xfrm>
            <a:off x="9680134" y="4390044"/>
            <a:ext cx="266678" cy="294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715F8-8D1D-965A-E3AE-0A33692134BA}"/>
              </a:ext>
            </a:extLst>
          </p:cNvPr>
          <p:cNvSpPr txBox="1"/>
          <p:nvPr/>
        </p:nvSpPr>
        <p:spPr>
          <a:xfrm>
            <a:off x="5073516" y="2776623"/>
            <a:ext cx="56846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Award 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FF5D-C14C-3682-7D23-0CB7483F11C9}"/>
              </a:ext>
            </a:extLst>
          </p:cNvPr>
          <p:cNvSpPr txBox="1"/>
          <p:nvPr/>
        </p:nvSpPr>
        <p:spPr>
          <a:xfrm>
            <a:off x="3070462" y="2761235"/>
            <a:ext cx="867266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691976-B84D-6024-6801-A83F83832CE7}"/>
              </a:ext>
            </a:extLst>
          </p:cNvPr>
          <p:cNvSpPr txBox="1"/>
          <p:nvPr/>
        </p:nvSpPr>
        <p:spPr>
          <a:xfrm>
            <a:off x="8312339" y="2761235"/>
            <a:ext cx="820133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Award Coin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010DC-DEF0-BBB2-45EA-CBD5A4326223}"/>
              </a:ext>
            </a:extLst>
          </p:cNvPr>
          <p:cNvSpPr txBox="1"/>
          <p:nvPr/>
        </p:nvSpPr>
        <p:spPr>
          <a:xfrm>
            <a:off x="7791745" y="5478487"/>
            <a:ext cx="319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เรียง</a:t>
            </a:r>
            <a:r>
              <a:rPr lang="en-US" dirty="0">
                <a:highlight>
                  <a:srgbClr val="FFFF00"/>
                </a:highlight>
              </a:rPr>
              <a:t>active </a:t>
            </a:r>
            <a:r>
              <a:rPr lang="th-TH" dirty="0">
                <a:highlight>
                  <a:srgbClr val="FFFF00"/>
                </a:highlight>
              </a:rPr>
              <a:t>อยู่บนและเรียงตาม </a:t>
            </a:r>
            <a:r>
              <a:rPr lang="en-US" dirty="0">
                <a:highlight>
                  <a:srgbClr val="FFFF00"/>
                </a:highlight>
              </a:rPr>
              <a:t>award 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A0FE24-A462-5FAF-41F0-3FCCEAED48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9" t="138" r="-399" b="19862"/>
          <a:stretch/>
        </p:blipFill>
        <p:spPr>
          <a:xfrm>
            <a:off x="54290" y="171872"/>
            <a:ext cx="2360645" cy="548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51E651-AE2B-2029-91DB-8D8653FE6013}"/>
              </a:ext>
            </a:extLst>
          </p:cNvPr>
          <p:cNvSpPr txBox="1"/>
          <p:nvPr/>
        </p:nvSpPr>
        <p:spPr>
          <a:xfrm>
            <a:off x="730449" y="3393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F225F0-3266-EAE1-3E71-C327374464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9" t="52633" r="-399" b="26984"/>
          <a:stretch/>
        </p:blipFill>
        <p:spPr>
          <a:xfrm>
            <a:off x="54290" y="4289241"/>
            <a:ext cx="2360645" cy="13978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94B45B-9181-123D-AC62-F297D69DE169}"/>
              </a:ext>
            </a:extLst>
          </p:cNvPr>
          <p:cNvSpPr txBox="1"/>
          <p:nvPr/>
        </p:nvSpPr>
        <p:spPr>
          <a:xfrm>
            <a:off x="748504" y="5266096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User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C9D8F-0665-177D-CF87-CB66F86119CA}"/>
              </a:ext>
            </a:extLst>
          </p:cNvPr>
          <p:cNvSpPr txBox="1"/>
          <p:nvPr/>
        </p:nvSpPr>
        <p:spPr>
          <a:xfrm>
            <a:off x="101094" y="3835021"/>
            <a:ext cx="2185656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          Company budget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4C211-75EA-E46D-F1F8-1824F8680AD4}"/>
              </a:ext>
            </a:extLst>
          </p:cNvPr>
          <p:cNvSpPr/>
          <p:nvPr/>
        </p:nvSpPr>
        <p:spPr>
          <a:xfrm>
            <a:off x="342399" y="1587635"/>
            <a:ext cx="1600200" cy="490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D9519D-378F-F7CD-B478-F6DA43A0D282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4717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8388CC-B14D-CB19-C6F3-50E3A30BD012}"/>
              </a:ext>
            </a:extLst>
          </p:cNvPr>
          <p:cNvSpPr txBox="1"/>
          <p:nvPr/>
        </p:nvSpPr>
        <p:spPr>
          <a:xfrm>
            <a:off x="2379391" y="621354"/>
            <a:ext cx="2360645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Description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Redemption*</a:t>
            </a:r>
          </a:p>
          <a:p>
            <a:r>
              <a:rPr lang="en-US" dirty="0"/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redeem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Terms and Conditions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18DB5B-ECD8-F116-E0F5-4EAA9336CC39}"/>
              </a:ext>
            </a:extLst>
          </p:cNvPr>
          <p:cNvSpPr/>
          <p:nvPr/>
        </p:nvSpPr>
        <p:spPr>
          <a:xfrm>
            <a:off x="2503216" y="919902"/>
            <a:ext cx="7486650" cy="11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9FAF9-43EF-1047-2B8F-985147B888FE}"/>
              </a:ext>
            </a:extLst>
          </p:cNvPr>
          <p:cNvSpPr/>
          <p:nvPr/>
        </p:nvSpPr>
        <p:spPr>
          <a:xfrm>
            <a:off x="2503216" y="3742374"/>
            <a:ext cx="7486650" cy="968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D3EA66-432E-9CAA-4AE6-0C33224460BE}"/>
              </a:ext>
            </a:extLst>
          </p:cNvPr>
          <p:cNvSpPr/>
          <p:nvPr/>
        </p:nvSpPr>
        <p:spPr>
          <a:xfrm>
            <a:off x="2503216" y="5145669"/>
            <a:ext cx="7486650" cy="968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52B6AE-BFD2-4065-06ED-02A1980D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5" y="336844"/>
            <a:ext cx="9831355" cy="354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A489C5-7AE9-FCB2-16F2-140FCBE41D23}"/>
              </a:ext>
            </a:extLst>
          </p:cNvPr>
          <p:cNvSpPr txBox="1"/>
          <p:nvPr/>
        </p:nvSpPr>
        <p:spPr>
          <a:xfrm>
            <a:off x="10734675" y="36201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 /Edit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22D4BF-E531-8E2D-FEE1-B2CEB8582F41}"/>
              </a:ext>
            </a:extLst>
          </p:cNvPr>
          <p:cNvGrpSpPr/>
          <p:nvPr/>
        </p:nvGrpSpPr>
        <p:grpSpPr>
          <a:xfrm>
            <a:off x="9825111" y="938660"/>
            <a:ext cx="49672" cy="1163517"/>
            <a:chOff x="9777011" y="1136723"/>
            <a:chExt cx="47289" cy="15593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FB325C-A591-929D-DE80-880F63072430}"/>
                </a:ext>
              </a:extLst>
            </p:cNvPr>
            <p:cNvSpPr/>
            <p:nvPr/>
          </p:nvSpPr>
          <p:spPr>
            <a:xfrm>
              <a:off x="9777011" y="1136723"/>
              <a:ext cx="45719" cy="155934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D7F9EC-A3BA-F306-4BD5-9D08A0395EBD}"/>
                </a:ext>
              </a:extLst>
            </p:cNvPr>
            <p:cNvSpPr/>
            <p:nvPr/>
          </p:nvSpPr>
          <p:spPr>
            <a:xfrm>
              <a:off x="9778581" y="1289123"/>
              <a:ext cx="45719" cy="426555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C03991-A2EF-AA86-8F39-E31D1200497F}"/>
              </a:ext>
            </a:extLst>
          </p:cNvPr>
          <p:cNvGrpSpPr/>
          <p:nvPr/>
        </p:nvGrpSpPr>
        <p:grpSpPr>
          <a:xfrm>
            <a:off x="9822901" y="3742373"/>
            <a:ext cx="53841" cy="968486"/>
            <a:chOff x="9777011" y="1136723"/>
            <a:chExt cx="47289" cy="15593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30127B-CE4B-DCA9-4849-9878E8F7E100}"/>
                </a:ext>
              </a:extLst>
            </p:cNvPr>
            <p:cNvSpPr/>
            <p:nvPr/>
          </p:nvSpPr>
          <p:spPr>
            <a:xfrm>
              <a:off x="9777011" y="1136723"/>
              <a:ext cx="45719" cy="155934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E72061-A2CF-28A4-AAF0-C3AC831A77F2}"/>
                </a:ext>
              </a:extLst>
            </p:cNvPr>
            <p:cNvSpPr/>
            <p:nvPr/>
          </p:nvSpPr>
          <p:spPr>
            <a:xfrm>
              <a:off x="9778581" y="1289123"/>
              <a:ext cx="45719" cy="426555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036791-1091-DE07-1F09-014265895A8E}"/>
              </a:ext>
            </a:extLst>
          </p:cNvPr>
          <p:cNvGrpSpPr/>
          <p:nvPr/>
        </p:nvGrpSpPr>
        <p:grpSpPr>
          <a:xfrm>
            <a:off x="9822730" y="5164523"/>
            <a:ext cx="53841" cy="968486"/>
            <a:chOff x="9777011" y="1136723"/>
            <a:chExt cx="47289" cy="15593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8032B9-2EE8-3BD1-EB97-AA16FAE5EC50}"/>
                </a:ext>
              </a:extLst>
            </p:cNvPr>
            <p:cNvSpPr/>
            <p:nvPr/>
          </p:nvSpPr>
          <p:spPr>
            <a:xfrm>
              <a:off x="9777011" y="1136723"/>
              <a:ext cx="45719" cy="155934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246A87-F991-312F-4427-40E4A28F3681}"/>
                </a:ext>
              </a:extLst>
            </p:cNvPr>
            <p:cNvSpPr/>
            <p:nvPr/>
          </p:nvSpPr>
          <p:spPr>
            <a:xfrm>
              <a:off x="9778581" y="1289123"/>
              <a:ext cx="45719" cy="426555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AA12D0-E680-7BE0-416F-725F0D0AEDB8}"/>
              </a:ext>
            </a:extLst>
          </p:cNvPr>
          <p:cNvSpPr/>
          <p:nvPr/>
        </p:nvSpPr>
        <p:spPr>
          <a:xfrm>
            <a:off x="6004874" y="6344235"/>
            <a:ext cx="754145" cy="235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87E93B-0360-AF39-786C-FF4E9205B1C3}"/>
              </a:ext>
            </a:extLst>
          </p:cNvPr>
          <p:cNvGrpSpPr/>
          <p:nvPr/>
        </p:nvGrpSpPr>
        <p:grpSpPr>
          <a:xfrm>
            <a:off x="3987843" y="2527468"/>
            <a:ext cx="4788206" cy="369332"/>
            <a:chOff x="3951017" y="2792425"/>
            <a:chExt cx="4788206" cy="3693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4F1E5E-58E1-870D-427D-03B1A5681C57}"/>
                </a:ext>
              </a:extLst>
            </p:cNvPr>
            <p:cNvSpPr/>
            <p:nvPr/>
          </p:nvSpPr>
          <p:spPr>
            <a:xfrm>
              <a:off x="3951017" y="2847225"/>
              <a:ext cx="1162050" cy="2667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Online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350F5D-20D8-4185-8CC7-E3674792157F}"/>
                </a:ext>
              </a:extLst>
            </p:cNvPr>
            <p:cNvSpPr/>
            <p:nvPr/>
          </p:nvSpPr>
          <p:spPr>
            <a:xfrm>
              <a:off x="5313092" y="2847225"/>
              <a:ext cx="1162050" cy="2667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 store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07FBB4C-139E-A0AF-4B20-C0D376BB67F3}"/>
                </a:ext>
              </a:extLst>
            </p:cNvPr>
            <p:cNvCxnSpPr/>
            <p:nvPr/>
          </p:nvCxnSpPr>
          <p:spPr>
            <a:xfrm>
              <a:off x="6570482" y="2980575"/>
              <a:ext cx="612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3F801D-5A6F-0233-F45C-35DEF1F9B1E3}"/>
                </a:ext>
              </a:extLst>
            </p:cNvPr>
            <p:cNvSpPr txBox="1"/>
            <p:nvPr/>
          </p:nvSpPr>
          <p:spPr>
            <a:xfrm>
              <a:off x="7107215" y="2792425"/>
              <a:ext cx="1632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multiple choice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2AACA7-5520-0B50-71C7-02EAB2AC6FEF}"/>
              </a:ext>
            </a:extLst>
          </p:cNvPr>
          <p:cNvGrpSpPr/>
          <p:nvPr/>
        </p:nvGrpSpPr>
        <p:grpSpPr>
          <a:xfrm>
            <a:off x="17852" y="351749"/>
            <a:ext cx="2360645" cy="5515237"/>
            <a:chOff x="54290" y="171872"/>
            <a:chExt cx="2360645" cy="551523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A71496-C650-E7E5-8585-B2E9AA908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36D27D-61B6-D45E-0CCD-2993A7793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FA0C96-777C-68EC-FA04-1F5682D8FE13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2662DB-424E-12BD-859A-ADACF282EF26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D2C3F31-DD26-62D5-D9C2-5B34EA9EE597}"/>
              </a:ext>
            </a:extLst>
          </p:cNvPr>
          <p:cNvSpPr/>
          <p:nvPr/>
        </p:nvSpPr>
        <p:spPr>
          <a:xfrm>
            <a:off x="679784" y="3202109"/>
            <a:ext cx="1054379" cy="226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FDD7AD-38A5-A455-7328-138B24AF7B34}"/>
              </a:ext>
            </a:extLst>
          </p:cNvPr>
          <p:cNvSpPr txBox="1"/>
          <p:nvPr/>
        </p:nvSpPr>
        <p:spPr>
          <a:xfrm>
            <a:off x="746394" y="3623708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6373FF-0CD8-F25D-2944-2A5BA9FD9840}"/>
              </a:ext>
            </a:extLst>
          </p:cNvPr>
          <p:cNvSpPr/>
          <p:nvPr/>
        </p:nvSpPr>
        <p:spPr>
          <a:xfrm>
            <a:off x="715481" y="2727816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63976-AC02-3E4E-65B5-B40A1CFC036A}"/>
              </a:ext>
            </a:extLst>
          </p:cNvPr>
          <p:cNvSpPr txBox="1"/>
          <p:nvPr/>
        </p:nvSpPr>
        <p:spPr>
          <a:xfrm>
            <a:off x="104718" y="5871672"/>
            <a:ext cx="2185656" cy="369332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          permission</a:t>
            </a:r>
          </a:p>
        </p:txBody>
      </p:sp>
    </p:spTree>
    <p:extLst>
      <p:ext uri="{BB962C8B-B14F-4D97-AF65-F5344CB8AC3E}">
        <p14:creationId xmlns:p14="http://schemas.microsoft.com/office/powerpoint/2010/main" val="402705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682147-7FA1-F1B0-3B2A-F85AC69CA91E}"/>
              </a:ext>
            </a:extLst>
          </p:cNvPr>
          <p:cNvSpPr/>
          <p:nvPr/>
        </p:nvSpPr>
        <p:spPr>
          <a:xfrm>
            <a:off x="3009900" y="647700"/>
            <a:ext cx="175260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3BF52-8A5E-6C6D-A443-6221A6F6328F}"/>
              </a:ext>
            </a:extLst>
          </p:cNvPr>
          <p:cNvSpPr txBox="1"/>
          <p:nvPr/>
        </p:nvSpPr>
        <p:spPr>
          <a:xfrm>
            <a:off x="3009900" y="373876"/>
            <a:ext cx="1247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chemeClr val="accent1"/>
                </a:solidFill>
              </a:rPr>
              <a:t>เลขที่ใบสั่งซื้อ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13732F-568F-5E1A-395D-671DFE510C45}"/>
              </a:ext>
            </a:extLst>
          </p:cNvPr>
          <p:cNvSpPr/>
          <p:nvPr/>
        </p:nvSpPr>
        <p:spPr>
          <a:xfrm>
            <a:off x="5411755" y="647700"/>
            <a:ext cx="892240" cy="269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Search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26A6B5-C15D-942D-550A-F301E81613DC}"/>
              </a:ext>
            </a:extLst>
          </p:cNvPr>
          <p:cNvSpPr/>
          <p:nvPr/>
        </p:nvSpPr>
        <p:spPr>
          <a:xfrm>
            <a:off x="6411882" y="657225"/>
            <a:ext cx="892240" cy="269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Clear</a:t>
            </a:r>
          </a:p>
        </p:txBody>
      </p:sp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15D32CC3-8A3E-D32A-A6D8-1046E3F92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17091"/>
              </p:ext>
            </p:extLst>
          </p:nvPr>
        </p:nvGraphicFramePr>
        <p:xfrm>
          <a:off x="2533650" y="2055731"/>
          <a:ext cx="9051891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89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724445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689213">
                  <a:extLst>
                    <a:ext uri="{9D8B030D-6E8A-4147-A177-3AD203B41FA5}">
                      <a16:colId xmlns:a16="http://schemas.microsoft.com/office/drawing/2014/main" val="2374154252"/>
                    </a:ext>
                  </a:extLst>
                </a:gridCol>
                <a:gridCol w="1722208">
                  <a:extLst>
                    <a:ext uri="{9D8B030D-6E8A-4147-A177-3AD203B41FA5}">
                      <a16:colId xmlns:a16="http://schemas.microsoft.com/office/drawing/2014/main" val="771217111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905701588"/>
                    </a:ext>
                  </a:extLst>
                </a:gridCol>
                <a:gridCol w="3054283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50" dirty="0"/>
                        <a:t>เลขที่ใบ</a:t>
                      </a:r>
                      <a:r>
                        <a:rPr lang="th-TH" sz="1050" dirty="0" err="1"/>
                        <a:t>สั่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เลขที่ใบสั่งซื้อ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50" dirty="0"/>
                        <a:t>ง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จำนวน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วันที่สั่งซื้อ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สถานะ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PO001_19012023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รอดำเนินการ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PO002_19012023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สำเร็จบางส่วน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PO003_19012023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สำเร็จ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PO004_19012023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PO005_19012023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376436A-9641-3F78-F406-70045D1BEC58}"/>
              </a:ext>
            </a:extLst>
          </p:cNvPr>
          <p:cNvSpPr txBox="1"/>
          <p:nvPr/>
        </p:nvSpPr>
        <p:spPr>
          <a:xfrm>
            <a:off x="8849550" y="4532553"/>
            <a:ext cx="319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เมื่อกดลบ ข้อมูลจะคืนกลับไปที่ตระกร</a:t>
            </a:r>
            <a:r>
              <a:rPr lang="th-TH" dirty="0" err="1">
                <a:highlight>
                  <a:srgbClr val="FFFF00"/>
                </a:highlight>
              </a:rPr>
              <a:t>้า</a:t>
            </a:r>
            <a:r>
              <a:rPr lang="th-TH" dirty="0">
                <a:highlight>
                  <a:srgbClr val="FFFF00"/>
                </a:highlight>
              </a:rPr>
              <a:t>รวม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2A5A5E-D4DF-49F7-6985-331C5DEABF1B}"/>
              </a:ext>
            </a:extLst>
          </p:cNvPr>
          <p:cNvGrpSpPr/>
          <p:nvPr/>
        </p:nvGrpSpPr>
        <p:grpSpPr>
          <a:xfrm>
            <a:off x="8679901" y="2518299"/>
            <a:ext cx="1956897" cy="1947610"/>
            <a:chOff x="7473983" y="2517235"/>
            <a:chExt cx="1956897" cy="19476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61A5CC-117A-7A44-C900-B560AF0E7997}"/>
                </a:ext>
              </a:extLst>
            </p:cNvPr>
            <p:cNvGrpSpPr/>
            <p:nvPr/>
          </p:nvGrpSpPr>
          <p:grpSpPr>
            <a:xfrm>
              <a:off x="7473983" y="2517235"/>
              <a:ext cx="1948959" cy="291069"/>
              <a:chOff x="7473983" y="2517235"/>
              <a:chExt cx="1948959" cy="29106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FFFB2EC-FE5E-66CC-E97E-101386C43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3983" y="2522554"/>
                <a:ext cx="1504950" cy="285750"/>
              </a:xfrm>
              <a:prstGeom prst="rect">
                <a:avLst/>
              </a:prstGeom>
            </p:spPr>
          </p:pic>
          <p:pic>
            <p:nvPicPr>
              <p:cNvPr id="17" name="Graphic 16" descr="Document with solid fill">
                <a:extLst>
                  <a:ext uri="{FF2B5EF4-FFF2-40B4-BE49-F238E27FC236}">
                    <a16:creationId xmlns:a16="http://schemas.microsoft.com/office/drawing/2014/main" id="{BE641A3D-4064-4AD9-66F7-AB8BCC1EE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9231181" y="2517235"/>
                <a:ext cx="191761" cy="191761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9E688D-1C3B-C6EA-6E21-DE5FE65714BB}"/>
                </a:ext>
              </a:extLst>
            </p:cNvPr>
            <p:cNvGrpSpPr/>
            <p:nvPr/>
          </p:nvGrpSpPr>
          <p:grpSpPr>
            <a:xfrm>
              <a:off x="7473983" y="2907712"/>
              <a:ext cx="1948959" cy="291069"/>
              <a:chOff x="7473983" y="2517235"/>
              <a:chExt cx="1948959" cy="29106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ADE5DE-7241-4F56-2046-0468BAD1F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3983" y="2522554"/>
                <a:ext cx="1504950" cy="285750"/>
              </a:xfrm>
              <a:prstGeom prst="rect">
                <a:avLst/>
              </a:prstGeom>
            </p:spPr>
          </p:pic>
          <p:pic>
            <p:nvPicPr>
              <p:cNvPr id="21" name="Graphic 20" descr="Document with solid fill">
                <a:extLst>
                  <a:ext uri="{FF2B5EF4-FFF2-40B4-BE49-F238E27FC236}">
                    <a16:creationId xmlns:a16="http://schemas.microsoft.com/office/drawing/2014/main" id="{264AE2FE-31D3-9D79-2E20-41657ADD1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9231181" y="2517235"/>
                <a:ext cx="191761" cy="19176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94167F-275D-B667-CD86-309EC948CFED}"/>
                </a:ext>
              </a:extLst>
            </p:cNvPr>
            <p:cNvGrpSpPr/>
            <p:nvPr/>
          </p:nvGrpSpPr>
          <p:grpSpPr>
            <a:xfrm>
              <a:off x="7481921" y="3276991"/>
              <a:ext cx="1948959" cy="291069"/>
              <a:chOff x="7473983" y="2517235"/>
              <a:chExt cx="1948959" cy="29106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7F3FE62-AE32-DA06-F598-ABFFF4AB7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3983" y="2522554"/>
                <a:ext cx="1504950" cy="285750"/>
              </a:xfrm>
              <a:prstGeom prst="rect">
                <a:avLst/>
              </a:prstGeom>
            </p:spPr>
          </p:pic>
          <p:pic>
            <p:nvPicPr>
              <p:cNvPr id="24" name="Graphic 23" descr="Document with solid fill">
                <a:extLst>
                  <a:ext uri="{FF2B5EF4-FFF2-40B4-BE49-F238E27FC236}">
                    <a16:creationId xmlns:a16="http://schemas.microsoft.com/office/drawing/2014/main" id="{1AF58965-5659-908D-8AE9-42EE5FD4D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9231181" y="2517235"/>
                <a:ext cx="191761" cy="19176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DA534EA-22D4-871D-EE42-61A582DF83EC}"/>
                </a:ext>
              </a:extLst>
            </p:cNvPr>
            <p:cNvGrpSpPr/>
            <p:nvPr/>
          </p:nvGrpSpPr>
          <p:grpSpPr>
            <a:xfrm>
              <a:off x="7481921" y="3707659"/>
              <a:ext cx="1948959" cy="291069"/>
              <a:chOff x="7473983" y="2517235"/>
              <a:chExt cx="1948959" cy="29106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40048FC-A8B9-6C76-9907-D9D14A372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3983" y="2522554"/>
                <a:ext cx="1504950" cy="285750"/>
              </a:xfrm>
              <a:prstGeom prst="rect">
                <a:avLst/>
              </a:prstGeom>
            </p:spPr>
          </p:pic>
          <p:pic>
            <p:nvPicPr>
              <p:cNvPr id="28" name="Graphic 27" descr="Document with solid fill">
                <a:extLst>
                  <a:ext uri="{FF2B5EF4-FFF2-40B4-BE49-F238E27FC236}">
                    <a16:creationId xmlns:a16="http://schemas.microsoft.com/office/drawing/2014/main" id="{6FB7D3F3-1627-1AF5-77C6-65E007EEE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9231181" y="2517235"/>
                <a:ext cx="191761" cy="19176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5B5C4A-9379-D309-5E21-2F5230C94242}"/>
                </a:ext>
              </a:extLst>
            </p:cNvPr>
            <p:cNvGrpSpPr/>
            <p:nvPr/>
          </p:nvGrpSpPr>
          <p:grpSpPr>
            <a:xfrm>
              <a:off x="7481921" y="4173777"/>
              <a:ext cx="1948957" cy="291068"/>
              <a:chOff x="7473983" y="2517236"/>
              <a:chExt cx="1948957" cy="2910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2D7D4AE-BF16-D8DC-D647-66A71BD92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3983" y="2522554"/>
                <a:ext cx="1504950" cy="285750"/>
              </a:xfrm>
              <a:prstGeom prst="rect">
                <a:avLst/>
              </a:prstGeom>
            </p:spPr>
          </p:pic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FCBBD00-1801-E24F-0F5A-8CF5F7A5B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9231180" y="2517236"/>
                <a:ext cx="191760" cy="191760"/>
              </a:xfrm>
              <a:prstGeom prst="rect">
                <a:avLst/>
              </a:prstGeom>
            </p:spPr>
          </p:pic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A4D81E6-59D6-08A7-4701-F589932B610C}"/>
              </a:ext>
            </a:extLst>
          </p:cNvPr>
          <p:cNvSpPr/>
          <p:nvPr/>
        </p:nvSpPr>
        <p:spPr>
          <a:xfrm>
            <a:off x="3024970" y="1166987"/>
            <a:ext cx="584851" cy="214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105784-5A1E-DCEC-ACAF-F9D8A4CC8CA4}"/>
              </a:ext>
            </a:extLst>
          </p:cNvPr>
          <p:cNvSpPr/>
          <p:nvPr/>
        </p:nvSpPr>
        <p:spPr>
          <a:xfrm>
            <a:off x="10387134" y="2468860"/>
            <a:ext cx="280464" cy="272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E2BAE6-CEAB-2EB7-34EF-470F68C0C0AB}"/>
              </a:ext>
            </a:extLst>
          </p:cNvPr>
          <p:cNvCxnSpPr>
            <a:cxnSpLocks/>
          </p:cNvCxnSpPr>
          <p:nvPr/>
        </p:nvCxnSpPr>
        <p:spPr>
          <a:xfrm flipV="1">
            <a:off x="10540916" y="2055731"/>
            <a:ext cx="0" cy="42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B2CE32D-E94B-EA6D-20D8-129725F6AF05}"/>
              </a:ext>
            </a:extLst>
          </p:cNvPr>
          <p:cNvSpPr txBox="1"/>
          <p:nvPr/>
        </p:nvSpPr>
        <p:spPr>
          <a:xfrm>
            <a:off x="10192789" y="1740261"/>
            <a:ext cx="6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รายงาน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D97827-3394-DA9B-E226-A3A7600F62D0}"/>
              </a:ext>
            </a:extLst>
          </p:cNvPr>
          <p:cNvSpPr/>
          <p:nvPr/>
        </p:nvSpPr>
        <p:spPr>
          <a:xfrm>
            <a:off x="9891312" y="2522227"/>
            <a:ext cx="259139" cy="211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83C765-6B1F-289B-5DCA-93EE36DED357}"/>
              </a:ext>
            </a:extLst>
          </p:cNvPr>
          <p:cNvCxnSpPr/>
          <p:nvPr/>
        </p:nvCxnSpPr>
        <p:spPr>
          <a:xfrm flipV="1">
            <a:off x="10030120" y="1648031"/>
            <a:ext cx="0" cy="870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DEB48D-1481-9A1E-F205-FFE659924C03}"/>
              </a:ext>
            </a:extLst>
          </p:cNvPr>
          <p:cNvSpPr txBox="1"/>
          <p:nvPr/>
        </p:nvSpPr>
        <p:spPr>
          <a:xfrm>
            <a:off x="7953377" y="407322"/>
            <a:ext cx="28091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คุณต้องการลบรายการนี้ ใช่หรือไม่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C54B90-DC1F-A1CC-EEE9-314D9488823B}"/>
              </a:ext>
            </a:extLst>
          </p:cNvPr>
          <p:cNvSpPr/>
          <p:nvPr/>
        </p:nvSpPr>
        <p:spPr>
          <a:xfrm>
            <a:off x="8597251" y="1032669"/>
            <a:ext cx="38168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ใช่</a:t>
            </a:r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9DB2920-1FB1-4ABC-F1BA-173BCF58BBF2}"/>
              </a:ext>
            </a:extLst>
          </p:cNvPr>
          <p:cNvSpPr/>
          <p:nvPr/>
        </p:nvSpPr>
        <p:spPr>
          <a:xfrm>
            <a:off x="9162859" y="1021142"/>
            <a:ext cx="60331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ไม่ใช่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B305C3-475D-D4E1-F5B7-C48C164A3B41}"/>
              </a:ext>
            </a:extLst>
          </p:cNvPr>
          <p:cNvSpPr txBox="1"/>
          <p:nvPr/>
        </p:nvSpPr>
        <p:spPr>
          <a:xfrm>
            <a:off x="7304122" y="5409889"/>
            <a:ext cx="5222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เช็คในโน้ต ว่า</a:t>
            </a:r>
          </a:p>
          <a:p>
            <a:r>
              <a:rPr lang="th-TH" dirty="0">
                <a:highlight>
                  <a:srgbClr val="FFFF00"/>
                </a:highlight>
              </a:rPr>
              <a:t>รอดำเนินการ คือ </a:t>
            </a:r>
            <a:r>
              <a:rPr lang="en-US" dirty="0">
                <a:highlight>
                  <a:srgbClr val="FFFF00"/>
                </a:highlight>
              </a:rPr>
              <a:t>po.</a:t>
            </a:r>
            <a:r>
              <a:rPr lang="th-TH" dirty="0">
                <a:highlight>
                  <a:srgbClr val="FFFF00"/>
                </a:highlight>
              </a:rPr>
              <a:t>ใหม่</a:t>
            </a:r>
          </a:p>
          <a:p>
            <a:r>
              <a:rPr lang="th-TH" dirty="0">
                <a:highlight>
                  <a:srgbClr val="FFFF00"/>
                </a:highlight>
              </a:rPr>
              <a:t>สำเร็จบางส่วน  คือ มี</a:t>
            </a:r>
            <a:r>
              <a:rPr lang="en-US" dirty="0">
                <a:highlight>
                  <a:srgbClr val="FFFF00"/>
                </a:highlight>
              </a:rPr>
              <a:t>qty</a:t>
            </a:r>
            <a:r>
              <a:rPr lang="th-TH" dirty="0">
                <a:highlight>
                  <a:srgbClr val="FFFF00"/>
                </a:highlight>
              </a:rPr>
              <a:t>ของ ลิงค์ น้อยกว่า </a:t>
            </a:r>
            <a:r>
              <a:rPr lang="en-US" dirty="0">
                <a:highlight>
                  <a:srgbClr val="FFFF00"/>
                </a:highlight>
              </a:rPr>
              <a:t>qty</a:t>
            </a:r>
            <a:r>
              <a:rPr lang="th-TH" dirty="0">
                <a:highlight>
                  <a:srgbClr val="FFFF00"/>
                </a:highlight>
              </a:rPr>
              <a:t>ของ </a:t>
            </a:r>
            <a:r>
              <a:rPr lang="en-US" dirty="0" err="1">
                <a:highlight>
                  <a:srgbClr val="FFFF00"/>
                </a:highlight>
              </a:rPr>
              <a:t>evoucher</a:t>
            </a:r>
            <a:r>
              <a:rPr lang="th-TH" dirty="0">
                <a:highlight>
                  <a:srgbClr val="FFFF00"/>
                </a:highlight>
              </a:rPr>
              <a:t>นั้นๆ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th-TH" dirty="0">
                <a:highlight>
                  <a:srgbClr val="FFFF00"/>
                </a:highlight>
              </a:rPr>
              <a:t>สำเร็จ คือ กดส่งเมล์ครบตามจน.ครบทุกปุ่มแล้ว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1FB66A-638F-D95F-7A1D-012D22710AE6}"/>
              </a:ext>
            </a:extLst>
          </p:cNvPr>
          <p:cNvCxnSpPr/>
          <p:nvPr/>
        </p:nvCxnSpPr>
        <p:spPr>
          <a:xfrm flipH="1" flipV="1">
            <a:off x="7786540" y="3900484"/>
            <a:ext cx="94268" cy="169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F1D0D6-2CA1-18E4-4B66-4F459A1F051C}"/>
              </a:ext>
            </a:extLst>
          </p:cNvPr>
          <p:cNvSpPr txBox="1"/>
          <p:nvPr/>
        </p:nvSpPr>
        <p:spPr>
          <a:xfrm>
            <a:off x="2523313" y="1659823"/>
            <a:ext cx="280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มีรายการ </a:t>
            </a:r>
            <a:r>
              <a:rPr lang="en-US" dirty="0"/>
              <a:t>redeem</a:t>
            </a:r>
            <a:r>
              <a:rPr lang="th-TH" dirty="0"/>
              <a:t>ที่ยังต้องจัดการ 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742C7DF-D6C4-F998-22B8-DE29F0254B3F}"/>
              </a:ext>
            </a:extLst>
          </p:cNvPr>
          <p:cNvSpPr/>
          <p:nvPr/>
        </p:nvSpPr>
        <p:spPr>
          <a:xfrm>
            <a:off x="5051643" y="1727896"/>
            <a:ext cx="358218" cy="18964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0BA49-7C7E-EBCD-8CC1-A0C274B0F21D}"/>
              </a:ext>
            </a:extLst>
          </p:cNvPr>
          <p:cNvSpPr txBox="1"/>
          <p:nvPr/>
        </p:nvSpPr>
        <p:spPr>
          <a:xfrm>
            <a:off x="5509763" y="1647025"/>
            <a:ext cx="6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รายการ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4ED452-828A-1A9B-6BEA-7F64581F4B31}"/>
              </a:ext>
            </a:extLst>
          </p:cNvPr>
          <p:cNvSpPr txBox="1"/>
          <p:nvPr/>
        </p:nvSpPr>
        <p:spPr>
          <a:xfrm>
            <a:off x="4230004" y="1248920"/>
            <a:ext cx="220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ไป</a:t>
            </a:r>
            <a:r>
              <a:rPr lang="en-US" dirty="0">
                <a:highlight>
                  <a:srgbClr val="FFFF00"/>
                </a:highlight>
              </a:rPr>
              <a:t>count </a:t>
            </a:r>
            <a:r>
              <a:rPr lang="th-TH" dirty="0">
                <a:highlight>
                  <a:srgbClr val="FFFF00"/>
                </a:highlight>
              </a:rPr>
              <a:t>หน้าตระกร</a:t>
            </a:r>
            <a:r>
              <a:rPr lang="th-TH" dirty="0" err="1">
                <a:highlight>
                  <a:srgbClr val="FFFF00"/>
                </a:highlight>
              </a:rPr>
              <a:t>้า</a:t>
            </a:r>
            <a:r>
              <a:rPr lang="th-TH" dirty="0">
                <a:highlight>
                  <a:srgbClr val="FFFF00"/>
                </a:highlight>
              </a:rPr>
              <a:t>รวมมา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186916-0020-6038-E7F8-6F705250A7F5}"/>
              </a:ext>
            </a:extLst>
          </p:cNvPr>
          <p:cNvCxnSpPr>
            <a:cxnSpLocks/>
          </p:cNvCxnSpPr>
          <p:nvPr/>
        </p:nvCxnSpPr>
        <p:spPr>
          <a:xfrm>
            <a:off x="4837882" y="1482046"/>
            <a:ext cx="22771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D60BD0-D5CB-B959-33A4-FC939622A6A4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4CB8E91-5B9D-252A-D440-DF4337382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815AB3D-BD06-47BF-4F79-55BDD1495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A39390-3A02-9AE2-9FA3-3FB5F054A682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7FB885-972F-4BF7-FE4D-237D89E4384A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1EFAFDE-3C5A-E6A7-6B5B-79B35D530DB5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0F8998-1F5F-A67C-DA13-3745E7031729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B0D20-B35B-AA2C-3EC6-581961EE55BC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60585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962C9-267A-A5E9-67DD-FDDD35D0E1C6}"/>
              </a:ext>
            </a:extLst>
          </p:cNvPr>
          <p:cNvSpPr/>
          <p:nvPr/>
        </p:nvSpPr>
        <p:spPr>
          <a:xfrm>
            <a:off x="4017202" y="973204"/>
            <a:ext cx="175260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Auto generate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83B68-254B-FD26-4332-246B38A3A7A0}"/>
              </a:ext>
            </a:extLst>
          </p:cNvPr>
          <p:cNvSpPr txBox="1"/>
          <p:nvPr/>
        </p:nvSpPr>
        <p:spPr>
          <a:xfrm>
            <a:off x="2949338" y="922202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เลขที่ใบสั่งซื้อ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C0E15-D27C-1EEB-9E37-A9170633305D}"/>
              </a:ext>
            </a:extLst>
          </p:cNvPr>
          <p:cNvSpPr/>
          <p:nvPr/>
        </p:nvSpPr>
        <p:spPr>
          <a:xfrm>
            <a:off x="4017202" y="1473724"/>
            <a:ext cx="175260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19/01/23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35FC-CE4F-E5D7-1703-F4CAED5D047E}"/>
              </a:ext>
            </a:extLst>
          </p:cNvPr>
          <p:cNvSpPr txBox="1"/>
          <p:nvPr/>
        </p:nvSpPr>
        <p:spPr>
          <a:xfrm>
            <a:off x="2949338" y="1498808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วันที่สั่งซื้อ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648A0-1782-B858-7231-90A66E5A0D65}"/>
              </a:ext>
            </a:extLst>
          </p:cNvPr>
          <p:cNvSpPr txBox="1"/>
          <p:nvPr/>
        </p:nvSpPr>
        <p:spPr>
          <a:xfrm>
            <a:off x="6496934" y="876833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หมายเหตุ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FDEFE-C612-0A97-8488-4993AF492CD9}"/>
              </a:ext>
            </a:extLst>
          </p:cNvPr>
          <p:cNvSpPr/>
          <p:nvPr/>
        </p:nvSpPr>
        <p:spPr>
          <a:xfrm>
            <a:off x="7270515" y="882695"/>
            <a:ext cx="4387506" cy="116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6C74BA49-F3E2-CE65-248E-0A9EA578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186356"/>
              </p:ext>
            </p:extLst>
          </p:nvPr>
        </p:nvGraphicFramePr>
        <p:xfrm>
          <a:off x="2488676" y="2699784"/>
          <a:ext cx="7060553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54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178672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178672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1534480">
                  <a:extLst>
                    <a:ext uri="{9D8B030D-6E8A-4147-A177-3AD203B41FA5}">
                      <a16:colId xmlns:a16="http://schemas.microsoft.com/office/drawing/2014/main" val="2374154252"/>
                    </a:ext>
                  </a:extLst>
                </a:gridCol>
                <a:gridCol w="1313871">
                  <a:extLst>
                    <a:ext uri="{9D8B030D-6E8A-4147-A177-3AD203B41FA5}">
                      <a16:colId xmlns:a16="http://schemas.microsoft.com/office/drawing/2014/main" val="771217111"/>
                    </a:ext>
                  </a:extLst>
                </a:gridCol>
                <a:gridCol w="1484404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Name</a:t>
                      </a:r>
                      <a:r>
                        <a:rPr lang="th-TH" sz="1050" dirty="0"/>
                        <a:t>ง</a:t>
                      </a: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name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Date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               All  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D6A50AC6-FFD4-D732-7E68-45DB5AA8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32" y="1981979"/>
            <a:ext cx="1333500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3E6C2-EB64-B327-9CFA-EBAF142F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68" y="5143836"/>
            <a:ext cx="1685925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78F3861-FE5C-70B6-14BE-B3C75FAE4FC1}"/>
              </a:ext>
            </a:extLst>
          </p:cNvPr>
          <p:cNvSpPr txBox="1"/>
          <p:nvPr/>
        </p:nvSpPr>
        <p:spPr>
          <a:xfrm>
            <a:off x="2715137" y="6024499"/>
            <a:ext cx="4960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ลบแล้ว </a:t>
            </a:r>
            <a:r>
              <a:rPr lang="th-TH" dirty="0" err="1">
                <a:highlight>
                  <a:srgbClr val="FFFF00"/>
                </a:highlight>
              </a:rPr>
              <a:t>คื</a:t>
            </a:r>
            <a:r>
              <a:rPr lang="th-TH" dirty="0">
                <a:highlight>
                  <a:srgbClr val="FFFF00"/>
                </a:highlight>
              </a:rPr>
              <a:t>นคอยน์กลับไปให้</a:t>
            </a:r>
            <a:r>
              <a:rPr lang="en-US" dirty="0">
                <a:highlight>
                  <a:srgbClr val="FFFF00"/>
                </a:highlight>
              </a:rPr>
              <a:t> user </a:t>
            </a:r>
            <a:r>
              <a:rPr lang="th-TH" dirty="0">
                <a:highlight>
                  <a:srgbClr val="FFFF00"/>
                </a:highlight>
              </a:rPr>
              <a:t>และแจ้งในกระดิ่ง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th-TH" dirty="0">
                <a:highlight>
                  <a:srgbClr val="FFFF00"/>
                </a:highlight>
              </a:rPr>
              <a:t>ว่า  ระบบ</a:t>
            </a:r>
            <a:r>
              <a:rPr lang="th-TH" sz="1400" dirty="0">
                <a:highlight>
                  <a:srgbClr val="FFFF00"/>
                </a:highlight>
              </a:rPr>
              <a:t>คืน</a:t>
            </a:r>
            <a:r>
              <a:rPr lang="en-US" sz="1400" dirty="0">
                <a:highlight>
                  <a:srgbClr val="FFFF00"/>
                </a:highlight>
              </a:rPr>
              <a:t> 2000</a:t>
            </a:r>
            <a:r>
              <a:rPr lang="th-TH" sz="1400" dirty="0">
                <a:highlight>
                  <a:srgbClr val="FFFF00"/>
                </a:highlight>
              </a:rPr>
              <a:t> </a:t>
            </a:r>
            <a:r>
              <a:rPr lang="en-US" sz="1400" dirty="0">
                <a:highlight>
                  <a:srgbClr val="FFFF00"/>
                </a:highlight>
              </a:rPr>
              <a:t>coins </a:t>
            </a:r>
            <a:r>
              <a:rPr lang="th-TH" sz="1400" dirty="0">
                <a:highlight>
                  <a:srgbClr val="FFFF00"/>
                </a:highlight>
              </a:rPr>
              <a:t>เนื่องจาก ไม่มีสินค้า </a:t>
            </a:r>
            <a:r>
              <a:rPr lang="en-US" sz="1400" dirty="0" err="1">
                <a:highlight>
                  <a:srgbClr val="FFFF00"/>
                </a:highlight>
              </a:rPr>
              <a:t>evoucher</a:t>
            </a:r>
            <a:r>
              <a:rPr lang="en-US" sz="1400" dirty="0">
                <a:highlight>
                  <a:srgbClr val="FFFF00"/>
                </a:highlight>
              </a:rPr>
              <a:t> name , redeem date: </a:t>
            </a:r>
            <a:r>
              <a:rPr lang="en-US" sz="1400" dirty="0" err="1">
                <a:highlight>
                  <a:srgbClr val="FFFF00"/>
                </a:highlight>
              </a:rPr>
              <a:t>ddmmyy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C27A7A-D4DD-7EAF-60D0-4D398CA5EEDC}"/>
              </a:ext>
            </a:extLst>
          </p:cNvPr>
          <p:cNvSpPr/>
          <p:nvPr/>
        </p:nvSpPr>
        <p:spPr>
          <a:xfrm>
            <a:off x="4054409" y="2153880"/>
            <a:ext cx="584851" cy="214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A769B5-EAF0-9A20-18F9-386C8F8A8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231" y="73937"/>
            <a:ext cx="1042506" cy="4938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9C1C3F-9B38-068B-E79C-28F07C1838EE}"/>
              </a:ext>
            </a:extLst>
          </p:cNvPr>
          <p:cNvSpPr/>
          <p:nvPr/>
        </p:nvSpPr>
        <p:spPr>
          <a:xfrm>
            <a:off x="5470534" y="1630581"/>
            <a:ext cx="951666" cy="653345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Date picker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618E7-D1BC-46F3-2934-A41E64237E0A}"/>
              </a:ext>
            </a:extLst>
          </p:cNvPr>
          <p:cNvSpPr txBox="1"/>
          <p:nvPr/>
        </p:nvSpPr>
        <p:spPr>
          <a:xfrm>
            <a:off x="9196753" y="4954654"/>
            <a:ext cx="398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เป็นตระกร</a:t>
            </a:r>
            <a:r>
              <a:rPr lang="th-TH" dirty="0" err="1">
                <a:highlight>
                  <a:srgbClr val="FFFF00"/>
                </a:highlight>
              </a:rPr>
              <a:t>้า</a:t>
            </a:r>
            <a:r>
              <a:rPr lang="th-TH" dirty="0">
                <a:highlight>
                  <a:srgbClr val="FFFF00"/>
                </a:highlight>
              </a:rPr>
              <a:t>รวมข้อมูลปัจจุบันที่ พนง แลกของ </a:t>
            </a:r>
          </a:p>
          <a:p>
            <a:r>
              <a:rPr lang="th-TH" dirty="0">
                <a:highlight>
                  <a:srgbClr val="FFFF00"/>
                </a:highlight>
              </a:rPr>
              <a:t>ข้อมูล</a:t>
            </a:r>
            <a:r>
              <a:rPr lang="en-US" dirty="0">
                <a:highlight>
                  <a:srgbClr val="FFFF00"/>
                </a:highlight>
              </a:rPr>
              <a:t>default</a:t>
            </a:r>
            <a:r>
              <a:rPr lang="th-TH" dirty="0">
                <a:highlight>
                  <a:srgbClr val="FFFF00"/>
                </a:highlight>
              </a:rPr>
              <a:t>เรียงตาม</a:t>
            </a:r>
            <a:r>
              <a:rPr lang="en-US" dirty="0">
                <a:highlight>
                  <a:srgbClr val="FFFF00"/>
                </a:highlight>
              </a:rPr>
              <a:t>e-voucher ID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71A3E2-63E8-80B7-43F2-D9ED0221D310}"/>
              </a:ext>
            </a:extLst>
          </p:cNvPr>
          <p:cNvSpPr txBox="1"/>
          <p:nvPr/>
        </p:nvSpPr>
        <p:spPr>
          <a:xfrm>
            <a:off x="9206888" y="5851525"/>
            <a:ext cx="304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default </a:t>
            </a:r>
            <a:r>
              <a:rPr lang="th-TH" dirty="0">
                <a:highlight>
                  <a:srgbClr val="FFFF00"/>
                </a:highlight>
              </a:rPr>
              <a:t>ไม่เลือกทั้งหมด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A9FDDD8-8182-F0B1-C955-88673169BD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55" t="-400"/>
          <a:stretch/>
        </p:blipFill>
        <p:spPr>
          <a:xfrm>
            <a:off x="9078181" y="3916353"/>
            <a:ext cx="268566" cy="28689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EBAD067-AC9E-3DD8-2963-6A58DBD053C4}"/>
              </a:ext>
            </a:extLst>
          </p:cNvPr>
          <p:cNvGrpSpPr/>
          <p:nvPr/>
        </p:nvGrpSpPr>
        <p:grpSpPr>
          <a:xfrm>
            <a:off x="9062470" y="3182368"/>
            <a:ext cx="315201" cy="1775053"/>
            <a:chOff x="10525446" y="3180961"/>
            <a:chExt cx="315201" cy="177505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94AFADB-B599-DBE5-281C-E65E10580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5" t="-400"/>
            <a:stretch/>
          </p:blipFill>
          <p:spPr>
            <a:xfrm>
              <a:off x="10525446" y="3180961"/>
              <a:ext cx="268566" cy="286892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706D3-DB85-EE1A-9F6C-D8CD6C7D1A78}"/>
                </a:ext>
              </a:extLst>
            </p:cNvPr>
            <p:cNvGrpSpPr/>
            <p:nvPr/>
          </p:nvGrpSpPr>
          <p:grpSpPr>
            <a:xfrm>
              <a:off x="10535581" y="3531315"/>
              <a:ext cx="305066" cy="1424699"/>
              <a:chOff x="10535581" y="3531315"/>
              <a:chExt cx="305066" cy="142469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19944022-D306-C750-19D1-86C9934968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5" t="-400"/>
              <a:stretch/>
            </p:blipFill>
            <p:spPr>
              <a:xfrm>
                <a:off x="10535581" y="3531315"/>
                <a:ext cx="268566" cy="28689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CE6387F-1548-645F-C1EB-734F45C134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5" t="-400"/>
              <a:stretch/>
            </p:blipFill>
            <p:spPr>
              <a:xfrm>
                <a:off x="10572081" y="4274568"/>
                <a:ext cx="268566" cy="286892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025C1FD-01AD-1A5B-76EF-94CEB7559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2155" t="-400"/>
              <a:stretch/>
            </p:blipFill>
            <p:spPr>
              <a:xfrm>
                <a:off x="10572081" y="4669122"/>
                <a:ext cx="268566" cy="286892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1248812-E972-3A10-E6D6-4FB5373C8F6D}"/>
              </a:ext>
            </a:extLst>
          </p:cNvPr>
          <p:cNvSpPr/>
          <p:nvPr/>
        </p:nvSpPr>
        <p:spPr>
          <a:xfrm>
            <a:off x="8264018" y="3977063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D0CBFAE-6118-6C0A-1EA6-6BC1DC02B922}"/>
              </a:ext>
            </a:extLst>
          </p:cNvPr>
          <p:cNvSpPr/>
          <p:nvPr/>
        </p:nvSpPr>
        <p:spPr>
          <a:xfrm>
            <a:off x="8264018" y="3222463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B4D7C9-A498-0D7B-43BF-D8C816175680}"/>
              </a:ext>
            </a:extLst>
          </p:cNvPr>
          <p:cNvSpPr/>
          <p:nvPr/>
        </p:nvSpPr>
        <p:spPr>
          <a:xfrm>
            <a:off x="8264017" y="3594580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A2ADBB8-DDF5-7267-F0D4-6E21A99ED039}"/>
              </a:ext>
            </a:extLst>
          </p:cNvPr>
          <p:cNvSpPr/>
          <p:nvPr/>
        </p:nvSpPr>
        <p:spPr>
          <a:xfrm>
            <a:off x="8264018" y="4341001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CEF4C3B-B4FC-D144-3E29-DECCFB48CB99}"/>
              </a:ext>
            </a:extLst>
          </p:cNvPr>
          <p:cNvSpPr/>
          <p:nvPr/>
        </p:nvSpPr>
        <p:spPr>
          <a:xfrm>
            <a:off x="8283332" y="4732006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5D8762-7C6E-9C99-E82C-97C926387153}"/>
              </a:ext>
            </a:extLst>
          </p:cNvPr>
          <p:cNvSpPr/>
          <p:nvPr/>
        </p:nvSpPr>
        <p:spPr>
          <a:xfrm>
            <a:off x="8264018" y="2788596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B4318-42FF-EAC3-3F2D-E215652FE936}"/>
              </a:ext>
            </a:extLst>
          </p:cNvPr>
          <p:cNvSpPr txBox="1"/>
          <p:nvPr/>
        </p:nvSpPr>
        <p:spPr>
          <a:xfrm>
            <a:off x="9211567" y="5539464"/>
            <a:ext cx="318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เมื่อติ๊กและเซฟแล้ว รายการนั้นก็จะหายไป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EF86FBD-E086-5C22-7090-8AB1605C1699}"/>
              </a:ext>
            </a:extLst>
          </p:cNvPr>
          <p:cNvSpPr/>
          <p:nvPr/>
        </p:nvSpPr>
        <p:spPr>
          <a:xfrm>
            <a:off x="8536645" y="2449733"/>
            <a:ext cx="358218" cy="18964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ADA64-AD89-A5CE-76B7-43B27A1FA801}"/>
              </a:ext>
            </a:extLst>
          </p:cNvPr>
          <p:cNvSpPr txBox="1"/>
          <p:nvPr/>
        </p:nvSpPr>
        <p:spPr>
          <a:xfrm>
            <a:off x="8114511" y="2417435"/>
            <a:ext cx="740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eesiaUPC" panose="020B0604020202020204" pitchFamily="34" charset="-34"/>
                <a:cs typeface="FreesiaUPC" panose="020B0604020202020204" pitchFamily="34" charset="-34"/>
              </a:rPr>
              <a:t>Total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350E1-6FD4-2DD9-C3DC-34529BFDD23B}"/>
              </a:ext>
            </a:extLst>
          </p:cNvPr>
          <p:cNvSpPr txBox="1"/>
          <p:nvPr/>
        </p:nvSpPr>
        <p:spPr>
          <a:xfrm>
            <a:off x="6905808" y="2299652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นับจำนวนที่กดติ๊ก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3000-06E9-B174-8B15-45C7B621C632}"/>
              </a:ext>
            </a:extLst>
          </p:cNvPr>
          <p:cNvSpPr txBox="1"/>
          <p:nvPr/>
        </p:nvSpPr>
        <p:spPr>
          <a:xfrm>
            <a:off x="3941574" y="696205"/>
            <a:ext cx="2168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Format : PO</a:t>
            </a:r>
            <a:r>
              <a:rPr lang="en-US" sz="1200" dirty="0">
                <a:highlight>
                  <a:srgbClr val="FFFF00"/>
                </a:highlight>
              </a:rPr>
              <a:t>/</a:t>
            </a:r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001_ddmmyyyy</a:t>
            </a:r>
            <a:endParaRPr lang="en-US" sz="1200" dirty="0">
              <a:highlight>
                <a:srgbClr val="FFFF00"/>
              </a:highlight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FDAA8C-706A-8346-DC15-E31A3AED016B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5C768B-5773-ED18-0C9A-4AE81C0D4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406929-1E17-B051-A0C2-49A01B4FD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4B8104-A043-3C3B-239E-DA908C93A5A3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3FB842-4301-31AE-5161-1C99233ECA2E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8056709-50B8-4726-745C-8344B34A3457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0409C3-90CA-019F-0D2E-F279C26B266C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142F3-03C7-3EAB-4903-0BED051580EA}"/>
              </a:ext>
            </a:extLst>
          </p:cNvPr>
          <p:cNvSpPr txBox="1"/>
          <p:nvPr/>
        </p:nvSpPr>
        <p:spPr>
          <a:xfrm>
            <a:off x="9353339" y="2197115"/>
            <a:ext cx="28091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คุณต้องการลบรายการนี้ ใช่หรือไม่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0F23D3C-9CFF-5D0B-307F-F2F4B91DDDFB}"/>
              </a:ext>
            </a:extLst>
          </p:cNvPr>
          <p:cNvSpPr/>
          <p:nvPr/>
        </p:nvSpPr>
        <p:spPr>
          <a:xfrm>
            <a:off x="9997213" y="2822462"/>
            <a:ext cx="38168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ใช่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2447362-136C-8127-08B6-D5B296B979DC}"/>
              </a:ext>
            </a:extLst>
          </p:cNvPr>
          <p:cNvSpPr/>
          <p:nvPr/>
        </p:nvSpPr>
        <p:spPr>
          <a:xfrm>
            <a:off x="10562821" y="2810935"/>
            <a:ext cx="60331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ไม่ใช่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A58BFF-F9AD-2EAF-7C5D-B8E63AA4DC13}"/>
              </a:ext>
            </a:extLst>
          </p:cNvPr>
          <p:cNvCxnSpPr>
            <a:stCxn id="51" idx="3"/>
          </p:cNvCxnSpPr>
          <p:nvPr/>
        </p:nvCxnSpPr>
        <p:spPr>
          <a:xfrm flipV="1">
            <a:off x="9346747" y="3222463"/>
            <a:ext cx="419422" cy="83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284AEFC-38EB-CF63-5333-A8D4151E32A9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92423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962C9-267A-A5E9-67DD-FDDD35D0E1C6}"/>
              </a:ext>
            </a:extLst>
          </p:cNvPr>
          <p:cNvSpPr/>
          <p:nvPr/>
        </p:nvSpPr>
        <p:spPr>
          <a:xfrm>
            <a:off x="4030630" y="588461"/>
            <a:ext cx="175260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PO/001_19012023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83B68-254B-FD26-4332-246B38A3A7A0}"/>
              </a:ext>
            </a:extLst>
          </p:cNvPr>
          <p:cNvSpPr txBox="1"/>
          <p:nvPr/>
        </p:nvSpPr>
        <p:spPr>
          <a:xfrm>
            <a:off x="2962766" y="537459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เลขที่ใบสั่งซื้อ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C0E15-D27C-1EEB-9E37-A9170633305D}"/>
              </a:ext>
            </a:extLst>
          </p:cNvPr>
          <p:cNvSpPr/>
          <p:nvPr/>
        </p:nvSpPr>
        <p:spPr>
          <a:xfrm>
            <a:off x="4030630" y="1088981"/>
            <a:ext cx="175260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19/01/23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35FC-CE4F-E5D7-1703-F4CAED5D047E}"/>
              </a:ext>
            </a:extLst>
          </p:cNvPr>
          <p:cNvSpPr txBox="1"/>
          <p:nvPr/>
        </p:nvSpPr>
        <p:spPr>
          <a:xfrm>
            <a:off x="2962766" y="1114065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วันที่สั่งซื้อ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648A0-1782-B858-7231-90A66E5A0D65}"/>
              </a:ext>
            </a:extLst>
          </p:cNvPr>
          <p:cNvSpPr txBox="1"/>
          <p:nvPr/>
        </p:nvSpPr>
        <p:spPr>
          <a:xfrm>
            <a:off x="6358495" y="487056"/>
            <a:ext cx="12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หมายเหตุ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FDEFE-C612-0A97-8488-4993AF492CD9}"/>
              </a:ext>
            </a:extLst>
          </p:cNvPr>
          <p:cNvSpPr/>
          <p:nvPr/>
        </p:nvSpPr>
        <p:spPr>
          <a:xfrm>
            <a:off x="7132076" y="492918"/>
            <a:ext cx="4387506" cy="116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6C74BA49-F3E2-CE65-248E-0A9EA578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831654"/>
              </p:ext>
            </p:extLst>
          </p:nvPr>
        </p:nvGraphicFramePr>
        <p:xfrm>
          <a:off x="2606132" y="2699784"/>
          <a:ext cx="8911451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08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381518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381518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1987170">
                  <a:extLst>
                    <a:ext uri="{9D8B030D-6E8A-4147-A177-3AD203B41FA5}">
                      <a16:colId xmlns:a16="http://schemas.microsoft.com/office/drawing/2014/main" val="2374154252"/>
                    </a:ext>
                  </a:extLst>
                </a:gridCol>
                <a:gridCol w="1987170">
                  <a:extLst>
                    <a:ext uri="{9D8B030D-6E8A-4147-A177-3AD203B41FA5}">
                      <a16:colId xmlns:a16="http://schemas.microsoft.com/office/drawing/2014/main" val="3423327819"/>
                    </a:ext>
                  </a:extLst>
                </a:gridCol>
                <a:gridCol w="1739867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Name</a:t>
                      </a:r>
                      <a:r>
                        <a:rPr lang="th-TH" sz="1050" dirty="0"/>
                        <a:t>ง</a:t>
                      </a: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Name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       Select All                 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D6A50AC6-FFD4-D732-7E68-45DB5AA82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32" y="1981979"/>
            <a:ext cx="1333500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3E6C2-EB64-B327-9CFA-EBAF142F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88" y="5150130"/>
            <a:ext cx="1685925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78F3861-FE5C-70B6-14BE-B3C75FAE4FC1}"/>
              </a:ext>
            </a:extLst>
          </p:cNvPr>
          <p:cNvSpPr txBox="1"/>
          <p:nvPr/>
        </p:nvSpPr>
        <p:spPr>
          <a:xfrm>
            <a:off x="2514112" y="6105575"/>
            <a:ext cx="432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ลบแล้ว ข้อมูลกลับไปที่ตระกร</a:t>
            </a:r>
            <a:r>
              <a:rPr lang="th-TH" dirty="0" err="1">
                <a:highlight>
                  <a:srgbClr val="FFFF00"/>
                </a:highlight>
              </a:rPr>
              <a:t>้า</a:t>
            </a:r>
            <a:r>
              <a:rPr lang="th-TH" dirty="0">
                <a:highlight>
                  <a:srgbClr val="FFFF00"/>
                </a:highlight>
              </a:rPr>
              <a:t>รวมที่ พนง แลกของ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default </a:t>
            </a:r>
            <a:r>
              <a:rPr lang="th-TH" dirty="0">
                <a:highlight>
                  <a:srgbClr val="FFFF00"/>
                </a:highlight>
              </a:rPr>
              <a:t>เลือกหมด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D70C90-65AA-AFCF-D00A-AE82C5E5CC3C}"/>
              </a:ext>
            </a:extLst>
          </p:cNvPr>
          <p:cNvSpPr txBox="1"/>
          <p:nvPr/>
        </p:nvSpPr>
        <p:spPr>
          <a:xfrm>
            <a:off x="9982986" y="0"/>
            <a:ext cx="98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Edit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4D7E0D-5598-02EE-1BCD-B0256DA86299}"/>
              </a:ext>
            </a:extLst>
          </p:cNvPr>
          <p:cNvSpPr/>
          <p:nvPr/>
        </p:nvSpPr>
        <p:spPr>
          <a:xfrm>
            <a:off x="4053585" y="2152153"/>
            <a:ext cx="584851" cy="214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Save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5C7B98-14DF-4DE4-E66C-76DE43E6F5D4}"/>
              </a:ext>
            </a:extLst>
          </p:cNvPr>
          <p:cNvSpPr txBox="1"/>
          <p:nvPr/>
        </p:nvSpPr>
        <p:spPr>
          <a:xfrm>
            <a:off x="2514113" y="5666859"/>
            <a:ext cx="495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เป็นตารางข้อมูลของใบสั่งซื้อ ข้อมูล</a:t>
            </a:r>
            <a:r>
              <a:rPr lang="en-US" dirty="0">
                <a:highlight>
                  <a:srgbClr val="FFFF00"/>
                </a:highlight>
              </a:rPr>
              <a:t>default</a:t>
            </a:r>
            <a:r>
              <a:rPr lang="th-TH" dirty="0">
                <a:highlight>
                  <a:srgbClr val="FFFF00"/>
                </a:highlight>
              </a:rPr>
              <a:t>เรียงตาม </a:t>
            </a:r>
            <a:r>
              <a:rPr lang="en-US" dirty="0">
                <a:highlight>
                  <a:srgbClr val="FFFF00"/>
                </a:highlight>
              </a:rPr>
              <a:t>e-voucher ID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16D8A3-16E1-8016-0121-346AFD402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26"/>
          <a:stretch/>
        </p:blipFill>
        <p:spPr>
          <a:xfrm>
            <a:off x="11005072" y="3137193"/>
            <a:ext cx="332587" cy="18289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4996E1B-3740-8962-9E0C-247E7917F9CA}"/>
              </a:ext>
            </a:extLst>
          </p:cNvPr>
          <p:cNvGrpSpPr/>
          <p:nvPr/>
        </p:nvGrpSpPr>
        <p:grpSpPr>
          <a:xfrm>
            <a:off x="11037083" y="3542142"/>
            <a:ext cx="305066" cy="1424699"/>
            <a:chOff x="10535581" y="3531315"/>
            <a:chExt cx="305066" cy="142469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C352A7C-8F1F-2F79-5EFE-D813FA334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5" t="-400"/>
            <a:stretch/>
          </p:blipFill>
          <p:spPr>
            <a:xfrm>
              <a:off x="10535581" y="3531315"/>
              <a:ext cx="268566" cy="28689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D7005F5-A797-AE0B-E816-74AD4055B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5" t="-400"/>
            <a:stretch/>
          </p:blipFill>
          <p:spPr>
            <a:xfrm>
              <a:off x="10572081" y="4274568"/>
              <a:ext cx="268566" cy="28689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633C72D-938A-B018-A1E4-714E00BEC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155" t="-400"/>
            <a:stretch/>
          </p:blipFill>
          <p:spPr>
            <a:xfrm>
              <a:off x="10572081" y="4669122"/>
              <a:ext cx="268566" cy="2868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FC36A7-8BBA-3B9C-BCB8-A733819BE929}"/>
              </a:ext>
            </a:extLst>
          </p:cNvPr>
          <p:cNvGrpSpPr/>
          <p:nvPr/>
        </p:nvGrpSpPr>
        <p:grpSpPr>
          <a:xfrm>
            <a:off x="9877399" y="2739892"/>
            <a:ext cx="167521" cy="2074652"/>
            <a:chOff x="9757203" y="2783307"/>
            <a:chExt cx="167521" cy="207465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91F494-127A-64C4-1963-A28B7FEAEAEB}"/>
                </a:ext>
              </a:extLst>
            </p:cNvPr>
            <p:cNvSpPr/>
            <p:nvPr/>
          </p:nvSpPr>
          <p:spPr>
            <a:xfrm>
              <a:off x="9757203" y="3180961"/>
              <a:ext cx="150829" cy="1749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9291607-5BC6-F1C9-A0A4-8ABA78E9ADA3}"/>
                </a:ext>
              </a:extLst>
            </p:cNvPr>
            <p:cNvSpPr/>
            <p:nvPr/>
          </p:nvSpPr>
          <p:spPr>
            <a:xfrm>
              <a:off x="9773895" y="3586950"/>
              <a:ext cx="150829" cy="1749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3F1B9E8-B6C8-CEF1-003F-AE25619CC669}"/>
                </a:ext>
              </a:extLst>
            </p:cNvPr>
            <p:cNvSpPr/>
            <p:nvPr/>
          </p:nvSpPr>
          <p:spPr>
            <a:xfrm>
              <a:off x="9757203" y="4285892"/>
              <a:ext cx="150829" cy="1749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176CDE6-CE3A-550D-4C3E-BDE42CB7BF3D}"/>
                </a:ext>
              </a:extLst>
            </p:cNvPr>
            <p:cNvSpPr/>
            <p:nvPr/>
          </p:nvSpPr>
          <p:spPr>
            <a:xfrm>
              <a:off x="9757203" y="4682978"/>
              <a:ext cx="150829" cy="1749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80F883-503E-B928-DADE-182B3EFB944B}"/>
                </a:ext>
              </a:extLst>
            </p:cNvPr>
            <p:cNvSpPr/>
            <p:nvPr/>
          </p:nvSpPr>
          <p:spPr>
            <a:xfrm>
              <a:off x="9757203" y="2783307"/>
              <a:ext cx="150829" cy="1749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1E0B59B-1446-9FF3-6458-763943CDA663}"/>
              </a:ext>
            </a:extLst>
          </p:cNvPr>
          <p:cNvSpPr/>
          <p:nvPr/>
        </p:nvSpPr>
        <p:spPr>
          <a:xfrm>
            <a:off x="9877399" y="3927578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Checkmark outline">
            <a:extLst>
              <a:ext uri="{FF2B5EF4-FFF2-40B4-BE49-F238E27FC236}">
                <a16:creationId xmlns:a16="http://schemas.microsoft.com/office/drawing/2014/main" id="{688A042C-E244-9523-ADDF-CE88042CE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446" y="2756640"/>
            <a:ext cx="174981" cy="174981"/>
          </a:xfrm>
          <a:prstGeom prst="rect">
            <a:avLst/>
          </a:prstGeom>
        </p:spPr>
      </p:pic>
      <p:pic>
        <p:nvPicPr>
          <p:cNvPr id="60" name="Graphic 59" descr="Checkmark outline">
            <a:extLst>
              <a:ext uri="{FF2B5EF4-FFF2-40B4-BE49-F238E27FC236}">
                <a16:creationId xmlns:a16="http://schemas.microsoft.com/office/drawing/2014/main" id="{B49854EB-8C3F-EC77-1110-8E0FCDF5E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446" y="3162629"/>
            <a:ext cx="174981" cy="174981"/>
          </a:xfrm>
          <a:prstGeom prst="rect">
            <a:avLst/>
          </a:prstGeom>
        </p:spPr>
      </p:pic>
      <p:pic>
        <p:nvPicPr>
          <p:cNvPr id="61" name="Graphic 60" descr="Checkmark outline">
            <a:extLst>
              <a:ext uri="{FF2B5EF4-FFF2-40B4-BE49-F238E27FC236}">
                <a16:creationId xmlns:a16="http://schemas.microsoft.com/office/drawing/2014/main" id="{28E171E4-E779-F9E3-6CA6-ACDA5CCFA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4029" y="3561287"/>
            <a:ext cx="174981" cy="174981"/>
          </a:xfrm>
          <a:prstGeom prst="rect">
            <a:avLst/>
          </a:prstGeom>
        </p:spPr>
      </p:pic>
      <p:pic>
        <p:nvPicPr>
          <p:cNvPr id="62" name="Graphic 61" descr="Checkmark outline">
            <a:extLst>
              <a:ext uri="{FF2B5EF4-FFF2-40B4-BE49-F238E27FC236}">
                <a16:creationId xmlns:a16="http://schemas.microsoft.com/office/drawing/2014/main" id="{01E61019-A078-007D-02E1-B8D2D4651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6740" y="3959561"/>
            <a:ext cx="174981" cy="174981"/>
          </a:xfrm>
          <a:prstGeom prst="rect">
            <a:avLst/>
          </a:prstGeom>
        </p:spPr>
      </p:pic>
      <p:pic>
        <p:nvPicPr>
          <p:cNvPr id="63" name="Graphic 62" descr="Checkmark outline">
            <a:extLst>
              <a:ext uri="{FF2B5EF4-FFF2-40B4-BE49-F238E27FC236}">
                <a16:creationId xmlns:a16="http://schemas.microsoft.com/office/drawing/2014/main" id="{7AB65906-E1D8-2FB4-3C98-9FC9EDB9A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5038" y="4292916"/>
            <a:ext cx="174981" cy="174981"/>
          </a:xfrm>
          <a:prstGeom prst="rect">
            <a:avLst/>
          </a:prstGeom>
        </p:spPr>
      </p:pic>
      <p:pic>
        <p:nvPicPr>
          <p:cNvPr id="64" name="Graphic 63" descr="Checkmark outline">
            <a:extLst>
              <a:ext uri="{FF2B5EF4-FFF2-40B4-BE49-F238E27FC236}">
                <a16:creationId xmlns:a16="http://schemas.microsoft.com/office/drawing/2014/main" id="{A4CAFFDC-F86D-65C5-D86C-78BC46E15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446" y="4690002"/>
            <a:ext cx="174981" cy="1749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6B6738-8A8A-998E-72B5-F7170BD0C9EC}"/>
              </a:ext>
            </a:extLst>
          </p:cNvPr>
          <p:cNvGrpSpPr/>
          <p:nvPr/>
        </p:nvGrpSpPr>
        <p:grpSpPr>
          <a:xfrm>
            <a:off x="9325829" y="2273717"/>
            <a:ext cx="2580969" cy="386988"/>
            <a:chOff x="4800218" y="1784366"/>
            <a:chExt cx="2580969" cy="38698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6F85E57-9679-8776-F182-1647C6477D0A}"/>
                </a:ext>
              </a:extLst>
            </p:cNvPr>
            <p:cNvSpPr/>
            <p:nvPr/>
          </p:nvSpPr>
          <p:spPr>
            <a:xfrm>
              <a:off x="5213023" y="1838227"/>
              <a:ext cx="358218" cy="26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51258A-8030-B9B3-2BEC-E476BA5019A2}"/>
                </a:ext>
              </a:extLst>
            </p:cNvPr>
            <p:cNvSpPr txBox="1"/>
            <p:nvPr/>
          </p:nvSpPr>
          <p:spPr>
            <a:xfrm>
              <a:off x="4800218" y="1832800"/>
              <a:ext cx="740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FreesiaUPC" panose="020B0604020202020204" pitchFamily="34" charset="-34"/>
                  <a:cs typeface="FreesiaUPC" panose="020B0604020202020204" pitchFamily="34" charset="-34"/>
                </a:rPr>
                <a:t>Total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62F63E-0537-C4E1-9C6C-CB75C4AB4C4A}"/>
                </a:ext>
              </a:extLst>
            </p:cNvPr>
            <p:cNvSpPr txBox="1"/>
            <p:nvPr/>
          </p:nvSpPr>
          <p:spPr>
            <a:xfrm>
              <a:off x="5571241" y="1784366"/>
              <a:ext cx="180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highlight>
                    <a:srgbClr val="FFFF00"/>
                  </a:highlight>
                </a:rPr>
                <a:t>นับจำนวนที่กดติ๊ก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AA0613-339F-C55B-C93E-1FB4E42EDC2B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FCCD3E-64BD-75B3-50F3-E741E261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0E1DCCB-F545-4198-CE1D-58E06E79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5C188-F584-3C67-69A8-D30726B2B3D8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EAE33F-3E39-74AC-DB20-D1CEC825CBA8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82B3BA-FB6F-F64E-598E-DBEED3940337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510D83-388D-E8A2-2659-7AFC576AF341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A2E746-1132-E54A-2349-1BF34397AC88}"/>
              </a:ext>
            </a:extLst>
          </p:cNvPr>
          <p:cNvSpPr txBox="1"/>
          <p:nvPr/>
        </p:nvSpPr>
        <p:spPr>
          <a:xfrm>
            <a:off x="9097612" y="5344732"/>
            <a:ext cx="28091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คุณต้องการลบรายการนี้ ใช่หรือไม่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834DC24-7DA1-7832-8BE2-F2E796075594}"/>
              </a:ext>
            </a:extLst>
          </p:cNvPr>
          <p:cNvSpPr/>
          <p:nvPr/>
        </p:nvSpPr>
        <p:spPr>
          <a:xfrm>
            <a:off x="9741486" y="5970079"/>
            <a:ext cx="38168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ใช่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3AC98F-0532-9B61-E3E2-F0D2F4C4DF45}"/>
              </a:ext>
            </a:extLst>
          </p:cNvPr>
          <p:cNvSpPr/>
          <p:nvPr/>
        </p:nvSpPr>
        <p:spPr>
          <a:xfrm>
            <a:off x="10307094" y="5958552"/>
            <a:ext cx="603310" cy="199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ไม่ใช่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42D457-8E7C-D3C5-C137-74AA14CA922D}"/>
              </a:ext>
            </a:extLst>
          </p:cNvPr>
          <p:cNvCxnSpPr>
            <a:stCxn id="49" idx="2"/>
          </p:cNvCxnSpPr>
          <p:nvPr/>
        </p:nvCxnSpPr>
        <p:spPr>
          <a:xfrm flipH="1">
            <a:off x="11189616" y="4966841"/>
            <a:ext cx="18250" cy="33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D7BFDFD-9805-D8AE-CC48-37D9F66A88BA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54035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4D48EA2A-989C-5AD6-2010-CB693C8C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57077"/>
              </p:ext>
            </p:extLst>
          </p:nvPr>
        </p:nvGraphicFramePr>
        <p:xfrm>
          <a:off x="3699641" y="1340088"/>
          <a:ext cx="6642538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67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2390102245"/>
                    </a:ext>
                  </a:extLst>
                </a:gridCol>
                <a:gridCol w="1829057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Purchase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sng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E-Voucher2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E-Voucher4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sng" dirty="0">
                          <a:solidFill>
                            <a:srgbClr val="FF0000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E-Voucher5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pic>
        <p:nvPicPr>
          <p:cNvPr id="11" name="Graphic 10" descr="Postit Notes with solid fill">
            <a:extLst>
              <a:ext uri="{FF2B5EF4-FFF2-40B4-BE49-F238E27FC236}">
                <a16:creationId xmlns:a16="http://schemas.microsoft.com/office/drawing/2014/main" id="{DA7A1E33-7950-B985-1D94-BEA2D6363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7820" y="1769997"/>
            <a:ext cx="262379" cy="262379"/>
          </a:xfrm>
          <a:prstGeom prst="rect">
            <a:avLst/>
          </a:prstGeom>
        </p:spPr>
      </p:pic>
      <p:pic>
        <p:nvPicPr>
          <p:cNvPr id="12" name="Graphic 11" descr="Postit Notes with solid fill">
            <a:extLst>
              <a:ext uri="{FF2B5EF4-FFF2-40B4-BE49-F238E27FC236}">
                <a16:creationId xmlns:a16="http://schemas.microsoft.com/office/drawing/2014/main" id="{B7C8EFEC-0784-3258-1838-1F9E2F30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6" y="2160849"/>
            <a:ext cx="262379" cy="262379"/>
          </a:xfrm>
          <a:prstGeom prst="rect">
            <a:avLst/>
          </a:prstGeom>
        </p:spPr>
      </p:pic>
      <p:pic>
        <p:nvPicPr>
          <p:cNvPr id="13" name="Graphic 12" descr="Postit Notes with solid fill">
            <a:extLst>
              <a:ext uri="{FF2B5EF4-FFF2-40B4-BE49-F238E27FC236}">
                <a16:creationId xmlns:a16="http://schemas.microsoft.com/office/drawing/2014/main" id="{613B86DE-30D3-15E9-DBA2-BB140C90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5" y="2597199"/>
            <a:ext cx="262379" cy="262379"/>
          </a:xfrm>
          <a:prstGeom prst="rect">
            <a:avLst/>
          </a:prstGeom>
        </p:spPr>
      </p:pic>
      <p:pic>
        <p:nvPicPr>
          <p:cNvPr id="14" name="Graphic 13" descr="Postit Notes with solid fill">
            <a:extLst>
              <a:ext uri="{FF2B5EF4-FFF2-40B4-BE49-F238E27FC236}">
                <a16:creationId xmlns:a16="http://schemas.microsoft.com/office/drawing/2014/main" id="{886765AA-0DE1-B691-C19E-2F153824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4" y="3051573"/>
            <a:ext cx="262379" cy="262379"/>
          </a:xfrm>
          <a:prstGeom prst="rect">
            <a:avLst/>
          </a:prstGeom>
        </p:spPr>
      </p:pic>
      <p:pic>
        <p:nvPicPr>
          <p:cNvPr id="15" name="Graphic 14" descr="Postit Notes with solid fill">
            <a:extLst>
              <a:ext uri="{FF2B5EF4-FFF2-40B4-BE49-F238E27FC236}">
                <a16:creationId xmlns:a16="http://schemas.microsoft.com/office/drawing/2014/main" id="{E0BE709E-8265-7696-1AD7-105630C0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3" y="3440025"/>
            <a:ext cx="262379" cy="26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5E384-3F90-6082-924B-D84C9751533A}"/>
              </a:ext>
            </a:extLst>
          </p:cNvPr>
          <p:cNvSpPr txBox="1"/>
          <p:nvPr/>
        </p:nvSpPr>
        <p:spPr>
          <a:xfrm>
            <a:off x="3035060" y="5050187"/>
            <a:ext cx="5024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Group data by e-voucher and sum</a:t>
            </a:r>
            <a:endParaRPr lang="th-TH" dirty="0">
              <a:highlight>
                <a:srgbClr val="FFFF00"/>
              </a:highlight>
            </a:endParaRPr>
          </a:p>
          <a:p>
            <a:endParaRPr lang="th-TH" dirty="0">
              <a:highlight>
                <a:srgbClr val="FFFF00"/>
              </a:highlight>
            </a:endParaRPr>
          </a:p>
          <a:p>
            <a:r>
              <a:rPr lang="th-TH" dirty="0">
                <a:highlight>
                  <a:srgbClr val="FFFF00"/>
                </a:highlight>
              </a:rPr>
              <a:t>เมื่อกดส่งเมล์แล้ว ปุ่มเป็นเทา กดไม่ได้</a:t>
            </a:r>
          </a:p>
          <a:p>
            <a:endParaRPr lang="th-TH" dirty="0">
              <a:highlight>
                <a:srgbClr val="FFFF00"/>
              </a:highlight>
            </a:endParaRPr>
          </a:p>
          <a:p>
            <a:r>
              <a:rPr lang="th-TH" dirty="0">
                <a:highlight>
                  <a:srgbClr val="FFFF00"/>
                </a:highlight>
              </a:rPr>
              <a:t>ตัวเลขที่เป็นลิงค์ กดแล้วจะไปหน้ารายละเอียดว่าใครได้หรือไม่ได้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D0CA-038C-B82D-2219-4E3FC97AF9F4}"/>
              </a:ext>
            </a:extLst>
          </p:cNvPr>
          <p:cNvSpPr txBox="1"/>
          <p:nvPr/>
        </p:nvSpPr>
        <p:spPr>
          <a:xfrm>
            <a:off x="7475454" y="993003"/>
            <a:ext cx="2360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200" dirty="0"/>
              <a:t>รายการคำสั่งซื้อ </a:t>
            </a:r>
            <a:r>
              <a:rPr lang="en-US" sz="1200" dirty="0"/>
              <a:t>: </a:t>
            </a:r>
            <a:r>
              <a:rPr lang="en-US" sz="1200" dirty="0">
                <a:solidFill>
                  <a:schemeClr val="tx1"/>
                </a:solidFill>
              </a:rPr>
              <a:t>PO/001_19012023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84379-6B81-C6DC-F455-1ACF22977629}"/>
              </a:ext>
            </a:extLst>
          </p:cNvPr>
          <p:cNvSpPr txBox="1"/>
          <p:nvPr/>
        </p:nvSpPr>
        <p:spPr>
          <a:xfrm>
            <a:off x="10755984" y="180459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กดดู รายงาน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821236-3420-4B5C-AB87-6D8EEF9B71E2}"/>
              </a:ext>
            </a:extLst>
          </p:cNvPr>
          <p:cNvSpPr/>
          <p:nvPr/>
        </p:nvSpPr>
        <p:spPr>
          <a:xfrm>
            <a:off x="9223356" y="4116688"/>
            <a:ext cx="1225485" cy="48076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Export PO .</a:t>
            </a:r>
            <a:r>
              <a:rPr lang="en-US" sz="900" dirty="0" err="1"/>
              <a:t>xlxs</a:t>
            </a:r>
            <a:endParaRPr lang="en-US" sz="9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4E849D-F2A8-0D9C-8A4C-A41E53E58017}"/>
              </a:ext>
            </a:extLst>
          </p:cNvPr>
          <p:cNvSpPr/>
          <p:nvPr/>
        </p:nvSpPr>
        <p:spPr>
          <a:xfrm>
            <a:off x="8677820" y="1769997"/>
            <a:ext cx="347221" cy="35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285ACE-E211-04D5-86D0-7906B75FA33F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025041" y="1131503"/>
            <a:ext cx="811058" cy="76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B61C19-09A1-B03D-EF52-FC84910A428F}"/>
              </a:ext>
            </a:extLst>
          </p:cNvPr>
          <p:cNvSpPr txBox="1"/>
          <p:nvPr/>
        </p:nvSpPr>
        <p:spPr>
          <a:xfrm>
            <a:off x="9701958" y="901506"/>
            <a:ext cx="49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err="1"/>
              <a:t>โน๊ต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A29E2E-6F2B-B6F6-4329-F35B10E85569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4F0E6-2243-C383-B875-CF652D3EF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EBE424-9B16-253A-11C7-A1E3A00BC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24296A-33D7-1B48-ABA3-0621F231E945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9E893D-3298-3A08-1A74-68E1B9BAE303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124941B-6FF4-6852-6D70-9F1CBED59BAB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096AA4-7A64-FB03-1F7B-1A7799BFCF15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232B53-5B70-C664-A7A4-D208224E536D}"/>
              </a:ext>
            </a:extLst>
          </p:cNvPr>
          <p:cNvSpPr/>
          <p:nvPr/>
        </p:nvSpPr>
        <p:spPr>
          <a:xfrm>
            <a:off x="9372262" y="1792681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4BC9C-ECEE-A119-CEE6-BDA9A0C97906}"/>
              </a:ext>
            </a:extLst>
          </p:cNvPr>
          <p:cNvSpPr/>
          <p:nvPr/>
        </p:nvSpPr>
        <p:spPr>
          <a:xfrm>
            <a:off x="9372788" y="2223598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582555-146F-4697-C0FD-11E5F4041ADA}"/>
              </a:ext>
            </a:extLst>
          </p:cNvPr>
          <p:cNvSpPr/>
          <p:nvPr/>
        </p:nvSpPr>
        <p:spPr>
          <a:xfrm>
            <a:off x="9405521" y="3438444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BB6054-AA4B-3470-60FD-32F6A527248A}"/>
              </a:ext>
            </a:extLst>
          </p:cNvPr>
          <p:cNvSpPr/>
          <p:nvPr/>
        </p:nvSpPr>
        <p:spPr>
          <a:xfrm>
            <a:off x="9385345" y="2624195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A485BA-D1A1-6211-7B49-A9CE9AA6679F}"/>
              </a:ext>
            </a:extLst>
          </p:cNvPr>
          <p:cNvSpPr/>
          <p:nvPr/>
        </p:nvSpPr>
        <p:spPr>
          <a:xfrm>
            <a:off x="9405521" y="3026390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57EA0-A64D-B559-3A9C-709F0462E092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97331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4D48EA2A-989C-5AD6-2010-CB693C8C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34718"/>
              </p:ext>
            </p:extLst>
          </p:nvPr>
        </p:nvGraphicFramePr>
        <p:xfrm>
          <a:off x="3699641" y="1340088"/>
          <a:ext cx="6642538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67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1452338">
                  <a:extLst>
                    <a:ext uri="{9D8B030D-6E8A-4147-A177-3AD203B41FA5}">
                      <a16:colId xmlns:a16="http://schemas.microsoft.com/office/drawing/2014/main" val="2390102245"/>
                    </a:ext>
                  </a:extLst>
                </a:gridCol>
                <a:gridCol w="1829057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Purchase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Order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rgbClr val="FF0000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E-Voucher2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E-Voucher4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rgbClr val="FF0000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E-Voucher5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u="non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pic>
        <p:nvPicPr>
          <p:cNvPr id="11" name="Graphic 10" descr="Postit Notes with solid fill">
            <a:extLst>
              <a:ext uri="{FF2B5EF4-FFF2-40B4-BE49-F238E27FC236}">
                <a16:creationId xmlns:a16="http://schemas.microsoft.com/office/drawing/2014/main" id="{DA7A1E33-7950-B985-1D94-BEA2D6363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7820" y="1769997"/>
            <a:ext cx="262379" cy="262379"/>
          </a:xfrm>
          <a:prstGeom prst="rect">
            <a:avLst/>
          </a:prstGeom>
        </p:spPr>
      </p:pic>
      <p:pic>
        <p:nvPicPr>
          <p:cNvPr id="12" name="Graphic 11" descr="Postit Notes with solid fill">
            <a:extLst>
              <a:ext uri="{FF2B5EF4-FFF2-40B4-BE49-F238E27FC236}">
                <a16:creationId xmlns:a16="http://schemas.microsoft.com/office/drawing/2014/main" id="{B7C8EFEC-0784-3258-1838-1F9E2F30E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6" y="2160849"/>
            <a:ext cx="262379" cy="262379"/>
          </a:xfrm>
          <a:prstGeom prst="rect">
            <a:avLst/>
          </a:prstGeom>
        </p:spPr>
      </p:pic>
      <p:pic>
        <p:nvPicPr>
          <p:cNvPr id="13" name="Graphic 12" descr="Postit Notes with solid fill">
            <a:extLst>
              <a:ext uri="{FF2B5EF4-FFF2-40B4-BE49-F238E27FC236}">
                <a16:creationId xmlns:a16="http://schemas.microsoft.com/office/drawing/2014/main" id="{613B86DE-30D3-15E9-DBA2-BB140C90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5" y="2597199"/>
            <a:ext cx="262379" cy="262379"/>
          </a:xfrm>
          <a:prstGeom prst="rect">
            <a:avLst/>
          </a:prstGeom>
        </p:spPr>
      </p:pic>
      <p:pic>
        <p:nvPicPr>
          <p:cNvPr id="14" name="Graphic 13" descr="Postit Notes with solid fill">
            <a:extLst>
              <a:ext uri="{FF2B5EF4-FFF2-40B4-BE49-F238E27FC236}">
                <a16:creationId xmlns:a16="http://schemas.microsoft.com/office/drawing/2014/main" id="{886765AA-0DE1-B691-C19E-2F153824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4" y="3051573"/>
            <a:ext cx="262379" cy="262379"/>
          </a:xfrm>
          <a:prstGeom prst="rect">
            <a:avLst/>
          </a:prstGeom>
        </p:spPr>
      </p:pic>
      <p:pic>
        <p:nvPicPr>
          <p:cNvPr id="15" name="Graphic 14" descr="Postit Notes with solid fill">
            <a:extLst>
              <a:ext uri="{FF2B5EF4-FFF2-40B4-BE49-F238E27FC236}">
                <a16:creationId xmlns:a16="http://schemas.microsoft.com/office/drawing/2014/main" id="{E0BE709E-8265-7696-1AD7-105630C0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5773" y="3440025"/>
            <a:ext cx="262379" cy="26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5E384-3F90-6082-924B-D84C9751533A}"/>
              </a:ext>
            </a:extLst>
          </p:cNvPr>
          <p:cNvSpPr txBox="1"/>
          <p:nvPr/>
        </p:nvSpPr>
        <p:spPr>
          <a:xfrm>
            <a:off x="3035060" y="4037960"/>
            <a:ext cx="5024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Group data by e-voucher and sum</a:t>
            </a:r>
            <a:endParaRPr lang="th-TH" dirty="0">
              <a:highlight>
                <a:srgbClr val="FFFF00"/>
              </a:highlight>
            </a:endParaRPr>
          </a:p>
          <a:p>
            <a:endParaRPr lang="th-TH" dirty="0">
              <a:highlight>
                <a:srgbClr val="FFFF00"/>
              </a:highlight>
            </a:endParaRPr>
          </a:p>
          <a:p>
            <a:r>
              <a:rPr lang="th-TH" dirty="0">
                <a:highlight>
                  <a:srgbClr val="FFFF00"/>
                </a:highlight>
              </a:rPr>
              <a:t>ตัวเลขที่เป็นสีแดง จะออโต้นับ จน.เพิ่ม</a:t>
            </a:r>
            <a:r>
              <a:rPr lang="th-TH" dirty="0" err="1">
                <a:highlight>
                  <a:srgbClr val="FFFF00"/>
                </a:highlight>
              </a:rPr>
              <a:t>เรื่อยๆ</a:t>
            </a:r>
            <a:r>
              <a:rPr lang="th-TH" dirty="0">
                <a:highlight>
                  <a:srgbClr val="FFFF00"/>
                </a:highlight>
              </a:rPr>
              <a:t> จากการเพิ่มใน</a:t>
            </a:r>
            <a:r>
              <a:rPr lang="th-TH" dirty="0" err="1">
                <a:highlight>
                  <a:srgbClr val="FFFF00"/>
                </a:highlight>
              </a:rPr>
              <a:t>โน๊ต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th-TH" dirty="0">
                <a:highlight>
                  <a:srgbClr val="FFFF00"/>
                </a:highlight>
              </a:rPr>
              <a:t>เมื่อครบจะเป็นสีดำ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D0CA-038C-B82D-2219-4E3FC97AF9F4}"/>
              </a:ext>
            </a:extLst>
          </p:cNvPr>
          <p:cNvSpPr txBox="1"/>
          <p:nvPr/>
        </p:nvSpPr>
        <p:spPr>
          <a:xfrm>
            <a:off x="7475454" y="993003"/>
            <a:ext cx="2360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200" dirty="0"/>
              <a:t>รายการคำสั่งซื้อ </a:t>
            </a:r>
            <a:r>
              <a:rPr lang="en-US" sz="1200" dirty="0"/>
              <a:t>: </a:t>
            </a:r>
            <a:r>
              <a:rPr lang="en-US" sz="1200" dirty="0">
                <a:solidFill>
                  <a:schemeClr val="tx1"/>
                </a:solidFill>
              </a:rPr>
              <a:t>PO/001_19012023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84379-6B81-C6DC-F455-1ACF22977629}"/>
              </a:ext>
            </a:extLst>
          </p:cNvPr>
          <p:cNvSpPr txBox="1"/>
          <p:nvPr/>
        </p:nvSpPr>
        <p:spPr>
          <a:xfrm>
            <a:off x="10755984" y="180459"/>
            <a:ext cx="126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กดดู รายงาน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821236-3420-4B5C-AB87-6D8EEF9B71E2}"/>
              </a:ext>
            </a:extLst>
          </p:cNvPr>
          <p:cNvSpPr/>
          <p:nvPr/>
        </p:nvSpPr>
        <p:spPr>
          <a:xfrm>
            <a:off x="9223356" y="4116688"/>
            <a:ext cx="1225485" cy="48076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Export PO .</a:t>
            </a:r>
            <a:r>
              <a:rPr lang="en-US" sz="900" dirty="0" err="1"/>
              <a:t>xlxs</a:t>
            </a:r>
            <a:endParaRPr lang="en-US" sz="9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4E849D-F2A8-0D9C-8A4C-A41E53E58017}"/>
              </a:ext>
            </a:extLst>
          </p:cNvPr>
          <p:cNvSpPr/>
          <p:nvPr/>
        </p:nvSpPr>
        <p:spPr>
          <a:xfrm>
            <a:off x="8677820" y="1769997"/>
            <a:ext cx="347221" cy="35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285ACE-E211-04D5-86D0-7906B75FA33F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9025041" y="1131503"/>
            <a:ext cx="811058" cy="76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B61C19-09A1-B03D-EF52-FC84910A428F}"/>
              </a:ext>
            </a:extLst>
          </p:cNvPr>
          <p:cNvSpPr txBox="1"/>
          <p:nvPr/>
        </p:nvSpPr>
        <p:spPr>
          <a:xfrm>
            <a:off x="9701958" y="901506"/>
            <a:ext cx="49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err="1"/>
              <a:t>โน๊ต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A29E2E-6F2B-B6F6-4329-F35B10E85569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4F0E6-2243-C383-B875-CF652D3EF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EBE424-9B16-253A-11C7-A1E3A00BC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24296A-33D7-1B48-ABA3-0621F231E945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9E893D-3298-3A08-1A74-68E1B9BAE303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124941B-6FF4-6852-6D70-9F1CBED59BAB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096AA4-7A64-FB03-1F7B-1A7799BFCF15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232B53-5B70-C664-A7A4-D208224E536D}"/>
              </a:ext>
            </a:extLst>
          </p:cNvPr>
          <p:cNvSpPr/>
          <p:nvPr/>
        </p:nvSpPr>
        <p:spPr>
          <a:xfrm>
            <a:off x="9372262" y="1792681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84BC9C-ECEE-A119-CEE6-BDA9A0C97906}"/>
              </a:ext>
            </a:extLst>
          </p:cNvPr>
          <p:cNvSpPr/>
          <p:nvPr/>
        </p:nvSpPr>
        <p:spPr>
          <a:xfrm>
            <a:off x="9372788" y="2223598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582555-146F-4697-C0FD-11E5F4041ADA}"/>
              </a:ext>
            </a:extLst>
          </p:cNvPr>
          <p:cNvSpPr/>
          <p:nvPr/>
        </p:nvSpPr>
        <p:spPr>
          <a:xfrm>
            <a:off x="9405521" y="3438444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BB6054-AA4B-3470-60FD-32F6A527248A}"/>
              </a:ext>
            </a:extLst>
          </p:cNvPr>
          <p:cNvSpPr/>
          <p:nvPr/>
        </p:nvSpPr>
        <p:spPr>
          <a:xfrm>
            <a:off x="9385345" y="2624195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A485BA-D1A1-6211-7B49-A9CE9AA6679F}"/>
              </a:ext>
            </a:extLst>
          </p:cNvPr>
          <p:cNvSpPr/>
          <p:nvPr/>
        </p:nvSpPr>
        <p:spPr>
          <a:xfrm>
            <a:off x="9405521" y="3026390"/>
            <a:ext cx="683371" cy="2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Send email to User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57EA0-A64D-B559-3A9C-709F0462E092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BC12C-4423-9C07-FE17-6ACA07740D75}"/>
              </a:ext>
            </a:extLst>
          </p:cNvPr>
          <p:cNvSpPr txBox="1"/>
          <p:nvPr/>
        </p:nvSpPr>
        <p:spPr>
          <a:xfrm>
            <a:off x="3050529" y="5238289"/>
            <a:ext cx="444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ปุ่ม </a:t>
            </a:r>
            <a:r>
              <a:rPr lang="en-US" dirty="0">
                <a:highlight>
                  <a:srgbClr val="FFFF00"/>
                </a:highlight>
              </a:rPr>
              <a:t>Send email to User </a:t>
            </a:r>
            <a:r>
              <a:rPr lang="th-TH" dirty="0">
                <a:highlight>
                  <a:srgbClr val="FFFF00"/>
                </a:highlight>
              </a:rPr>
              <a:t>กดได้เป็นครั้งๆ ส่งเมล์ตามแต่ละครั้งที่แปะใน</a:t>
            </a:r>
            <a:r>
              <a:rPr lang="en-US" dirty="0">
                <a:highlight>
                  <a:srgbClr val="FFFF00"/>
                </a:highlight>
              </a:rPr>
              <a:t>note</a:t>
            </a:r>
            <a:r>
              <a:rPr lang="th-TH" dirty="0">
                <a:highlight>
                  <a:srgbClr val="FFFF00"/>
                </a:highlight>
              </a:rPr>
              <a:t> จนกว่า จน. จะครบ จะเปลี่ยนเป็น</a:t>
            </a:r>
            <a:r>
              <a:rPr lang="en-US" dirty="0">
                <a:highlight>
                  <a:srgbClr val="FFFF00"/>
                </a:highlight>
              </a:rPr>
              <a:t>inactive</a:t>
            </a:r>
          </a:p>
        </p:txBody>
      </p:sp>
    </p:spTree>
    <p:extLst>
      <p:ext uri="{BB962C8B-B14F-4D97-AF65-F5344CB8AC3E}">
        <p14:creationId xmlns:p14="http://schemas.microsoft.com/office/powerpoint/2010/main" val="57308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D72179-2151-2CEC-1A31-A2155623F89E}"/>
              </a:ext>
            </a:extLst>
          </p:cNvPr>
          <p:cNvGrpSpPr/>
          <p:nvPr/>
        </p:nvGrpSpPr>
        <p:grpSpPr>
          <a:xfrm>
            <a:off x="0" y="365125"/>
            <a:ext cx="2360645" cy="5486400"/>
            <a:chOff x="739603" y="327582"/>
            <a:chExt cx="2360645" cy="548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05983B-7F0A-24A8-B1BC-D8D17B4F4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739603" y="327582"/>
              <a:ext cx="2360645" cy="5486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0B69EA-99AD-DA7E-8193-A481165BD9AA}"/>
                </a:ext>
              </a:extLst>
            </p:cNvPr>
            <p:cNvSpPr txBox="1"/>
            <p:nvPr/>
          </p:nvSpPr>
          <p:spPr>
            <a:xfrm>
              <a:off x="1414019" y="4927921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EB9F06-29C9-9ECB-FBD0-2C44B0E7D669}"/>
                </a:ext>
              </a:extLst>
            </p:cNvPr>
            <p:cNvSpPr txBox="1"/>
            <p:nvPr/>
          </p:nvSpPr>
          <p:spPr>
            <a:xfrm>
              <a:off x="1414019" y="5370951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Permission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655E88-80FB-1F93-3375-2AE7925B4461}"/>
              </a:ext>
            </a:extLst>
          </p:cNvPr>
          <p:cNvSpPr txBox="1"/>
          <p:nvPr/>
        </p:nvSpPr>
        <p:spPr>
          <a:xfrm>
            <a:off x="674416" y="3605768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96887-2DA9-DE70-4C44-EBFDFA4674E0}"/>
              </a:ext>
            </a:extLst>
          </p:cNvPr>
          <p:cNvSpPr/>
          <p:nvPr/>
        </p:nvSpPr>
        <p:spPr>
          <a:xfrm>
            <a:off x="674416" y="3605768"/>
            <a:ext cx="12573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4D48EA2A-989C-5AD6-2010-CB693C8C4CC1}"/>
              </a:ext>
            </a:extLst>
          </p:cNvPr>
          <p:cNvGraphicFramePr>
            <a:graphicFrameLocks noGrp="1"/>
          </p:cNvGraphicFramePr>
          <p:nvPr/>
        </p:nvGraphicFramePr>
        <p:xfrm>
          <a:off x="3699641" y="1340088"/>
          <a:ext cx="5808934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83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625474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625474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2047103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857E08-AF5F-6577-1479-F8C4A05AF25B}"/>
              </a:ext>
            </a:extLst>
          </p:cNvPr>
          <p:cNvSpPr txBox="1"/>
          <p:nvPr/>
        </p:nvSpPr>
        <p:spPr>
          <a:xfrm>
            <a:off x="2516957" y="365125"/>
            <a:ext cx="288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Redeem Summary Report</a:t>
            </a:r>
          </a:p>
        </p:txBody>
      </p:sp>
      <p:pic>
        <p:nvPicPr>
          <p:cNvPr id="11" name="Graphic 10" descr="Postit Notes with solid fill">
            <a:extLst>
              <a:ext uri="{FF2B5EF4-FFF2-40B4-BE49-F238E27FC236}">
                <a16:creationId xmlns:a16="http://schemas.microsoft.com/office/drawing/2014/main" id="{DA7A1E33-7950-B985-1D94-BEA2D6363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75" y="1774596"/>
            <a:ext cx="262379" cy="262379"/>
          </a:xfrm>
          <a:prstGeom prst="rect">
            <a:avLst/>
          </a:prstGeom>
        </p:spPr>
      </p:pic>
      <p:pic>
        <p:nvPicPr>
          <p:cNvPr id="12" name="Graphic 11" descr="Postit Notes with solid fill">
            <a:extLst>
              <a:ext uri="{FF2B5EF4-FFF2-40B4-BE49-F238E27FC236}">
                <a16:creationId xmlns:a16="http://schemas.microsoft.com/office/drawing/2014/main" id="{B7C8EFEC-0784-3258-1838-1F9E2F30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75" y="2124959"/>
            <a:ext cx="262379" cy="262379"/>
          </a:xfrm>
          <a:prstGeom prst="rect">
            <a:avLst/>
          </a:prstGeom>
        </p:spPr>
      </p:pic>
      <p:pic>
        <p:nvPicPr>
          <p:cNvPr id="13" name="Graphic 12" descr="Postit Notes with solid fill">
            <a:extLst>
              <a:ext uri="{FF2B5EF4-FFF2-40B4-BE49-F238E27FC236}">
                <a16:creationId xmlns:a16="http://schemas.microsoft.com/office/drawing/2014/main" id="{613B86DE-30D3-15E9-DBA2-BB140C9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75" y="2568378"/>
            <a:ext cx="262379" cy="262379"/>
          </a:xfrm>
          <a:prstGeom prst="rect">
            <a:avLst/>
          </a:prstGeom>
        </p:spPr>
      </p:pic>
      <p:pic>
        <p:nvPicPr>
          <p:cNvPr id="14" name="Graphic 13" descr="Postit Notes with solid fill">
            <a:extLst>
              <a:ext uri="{FF2B5EF4-FFF2-40B4-BE49-F238E27FC236}">
                <a16:creationId xmlns:a16="http://schemas.microsoft.com/office/drawing/2014/main" id="{886765AA-0DE1-B691-C19E-2F153824E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75" y="2932386"/>
            <a:ext cx="262379" cy="262379"/>
          </a:xfrm>
          <a:prstGeom prst="rect">
            <a:avLst/>
          </a:prstGeom>
        </p:spPr>
      </p:pic>
      <p:pic>
        <p:nvPicPr>
          <p:cNvPr id="15" name="Graphic 14" descr="Postit Notes with solid fill">
            <a:extLst>
              <a:ext uri="{FF2B5EF4-FFF2-40B4-BE49-F238E27FC236}">
                <a16:creationId xmlns:a16="http://schemas.microsoft.com/office/drawing/2014/main" id="{E0BE709E-8265-7696-1AD7-105630C05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9575" y="3296394"/>
            <a:ext cx="262379" cy="26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15E384-3F90-6082-924B-D84C9751533A}"/>
              </a:ext>
            </a:extLst>
          </p:cNvPr>
          <p:cNvSpPr txBox="1"/>
          <p:nvPr/>
        </p:nvSpPr>
        <p:spPr>
          <a:xfrm>
            <a:off x="5693790" y="4053526"/>
            <a:ext cx="34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Group data by e-voucher and sum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A93FD4-8D5A-ADE2-53D7-2D65716E33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C8C214-7EB8-3409-18D2-BDF7D2CD4102}"/>
              </a:ext>
            </a:extLst>
          </p:cNvPr>
          <p:cNvSpPr/>
          <p:nvPr/>
        </p:nvSpPr>
        <p:spPr>
          <a:xfrm>
            <a:off x="3197257" y="923337"/>
            <a:ext cx="6645897" cy="3490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7F13EE-D706-C956-3821-2D8FD66BC7BD}"/>
              </a:ext>
            </a:extLst>
          </p:cNvPr>
          <p:cNvSpPr/>
          <p:nvPr/>
        </p:nvSpPr>
        <p:spPr>
          <a:xfrm>
            <a:off x="9675043" y="1414021"/>
            <a:ext cx="45719" cy="22656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E2CD97-2097-5913-AA22-F882F42002DA}"/>
              </a:ext>
            </a:extLst>
          </p:cNvPr>
          <p:cNvSpPr/>
          <p:nvPr/>
        </p:nvSpPr>
        <p:spPr>
          <a:xfrm>
            <a:off x="9675043" y="1783353"/>
            <a:ext cx="45719" cy="6039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E8106-00E1-12A6-F4C6-441081D42F3D}"/>
              </a:ext>
            </a:extLst>
          </p:cNvPr>
          <p:cNvSpPr txBox="1"/>
          <p:nvPr/>
        </p:nvSpPr>
        <p:spPr>
          <a:xfrm>
            <a:off x="3244391" y="932362"/>
            <a:ext cx="199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E-Voucher1    Quantity= 20</a:t>
            </a:r>
          </a:p>
          <a:p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23500-DFC8-640C-0894-9B999FFF211C}"/>
              </a:ext>
            </a:extLst>
          </p:cNvPr>
          <p:cNvSpPr txBox="1"/>
          <p:nvPr/>
        </p:nvSpPr>
        <p:spPr>
          <a:xfrm>
            <a:off x="10143241" y="254524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</a:t>
            </a:r>
            <a:r>
              <a:rPr lang="th-TH" dirty="0" err="1">
                <a:highlight>
                  <a:srgbClr val="FFFF00"/>
                </a:highlight>
              </a:rPr>
              <a:t>โน๊ต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055C545-8B79-02AF-CA16-AE7D7095C359}"/>
              </a:ext>
            </a:extLst>
          </p:cNvPr>
          <p:cNvSpPr/>
          <p:nvPr/>
        </p:nvSpPr>
        <p:spPr>
          <a:xfrm>
            <a:off x="6363724" y="4050515"/>
            <a:ext cx="480767" cy="190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save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5BF1B4-3DBB-7DE2-31D9-DA5FEE76D2F2}"/>
              </a:ext>
            </a:extLst>
          </p:cNvPr>
          <p:cNvGrpSpPr/>
          <p:nvPr/>
        </p:nvGrpSpPr>
        <p:grpSpPr>
          <a:xfrm>
            <a:off x="4873272" y="1445443"/>
            <a:ext cx="5183161" cy="2345905"/>
            <a:chOff x="3244391" y="1515730"/>
            <a:chExt cx="5183161" cy="23459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7BFF51-020A-8A7F-6787-D71BC6176A85}"/>
                </a:ext>
              </a:extLst>
            </p:cNvPr>
            <p:cNvSpPr txBox="1"/>
            <p:nvPr/>
          </p:nvSpPr>
          <p:spPr>
            <a:xfrm>
              <a:off x="3244391" y="15157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3DD5C8-B84D-85EB-99BD-6E25697F06D9}"/>
                </a:ext>
              </a:extLst>
            </p:cNvPr>
            <p:cNvSpPr txBox="1"/>
            <p:nvPr/>
          </p:nvSpPr>
          <p:spPr>
            <a:xfrm>
              <a:off x="3244391" y="16681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2EDCE7-6104-7479-5E72-29947C255ADB}"/>
                </a:ext>
              </a:extLst>
            </p:cNvPr>
            <p:cNvSpPr txBox="1"/>
            <p:nvPr/>
          </p:nvSpPr>
          <p:spPr>
            <a:xfrm>
              <a:off x="3244391" y="18205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D100CE-AD35-3F5C-18C0-DC26660F27A3}"/>
                </a:ext>
              </a:extLst>
            </p:cNvPr>
            <p:cNvSpPr txBox="1"/>
            <p:nvPr/>
          </p:nvSpPr>
          <p:spPr>
            <a:xfrm>
              <a:off x="3244391" y="19729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AB397D-AF38-BA41-08EB-C096911C5803}"/>
                </a:ext>
              </a:extLst>
            </p:cNvPr>
            <p:cNvSpPr txBox="1"/>
            <p:nvPr/>
          </p:nvSpPr>
          <p:spPr>
            <a:xfrm>
              <a:off x="3244391" y="21253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499A7D-29EB-FB56-C2C4-D9E8D8562ADB}"/>
                </a:ext>
              </a:extLst>
            </p:cNvPr>
            <p:cNvSpPr txBox="1"/>
            <p:nvPr/>
          </p:nvSpPr>
          <p:spPr>
            <a:xfrm>
              <a:off x="3244391" y="22777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3CFA40-F890-5C12-BEF2-C87A98C5040B}"/>
                </a:ext>
              </a:extLst>
            </p:cNvPr>
            <p:cNvSpPr txBox="1"/>
            <p:nvPr/>
          </p:nvSpPr>
          <p:spPr>
            <a:xfrm>
              <a:off x="3244391" y="24301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0A341B-E793-908C-642B-6D3086E2722F}"/>
                </a:ext>
              </a:extLst>
            </p:cNvPr>
            <p:cNvSpPr txBox="1"/>
            <p:nvPr/>
          </p:nvSpPr>
          <p:spPr>
            <a:xfrm>
              <a:off x="3244391" y="25825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6921C-0A2B-4210-A1B1-039842ECE7F6}"/>
                </a:ext>
              </a:extLst>
            </p:cNvPr>
            <p:cNvSpPr txBox="1"/>
            <p:nvPr/>
          </p:nvSpPr>
          <p:spPr>
            <a:xfrm>
              <a:off x="3244391" y="2734930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0956-CD13-374A-5CBA-761EDB462F74}"/>
                </a:ext>
              </a:extLst>
            </p:cNvPr>
            <p:cNvSpPr txBox="1"/>
            <p:nvPr/>
          </p:nvSpPr>
          <p:spPr>
            <a:xfrm>
              <a:off x="3244391" y="2913481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073878-E0F7-ACD2-428C-483E5C331B31}"/>
                </a:ext>
              </a:extLst>
            </p:cNvPr>
            <p:cNvSpPr txBox="1"/>
            <p:nvPr/>
          </p:nvSpPr>
          <p:spPr>
            <a:xfrm>
              <a:off x="3244391" y="3065881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DB455E-93DD-7D9B-A864-9038D133E0FC}"/>
                </a:ext>
              </a:extLst>
            </p:cNvPr>
            <p:cNvSpPr txBox="1"/>
            <p:nvPr/>
          </p:nvSpPr>
          <p:spPr>
            <a:xfrm>
              <a:off x="3244391" y="3218281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5A40CA-EDBA-ADDF-24F7-C62B31413850}"/>
                </a:ext>
              </a:extLst>
            </p:cNvPr>
            <p:cNvSpPr txBox="1"/>
            <p:nvPr/>
          </p:nvSpPr>
          <p:spPr>
            <a:xfrm>
              <a:off x="3244391" y="3370681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9A68A9-8B2F-B339-8A05-D2F7A90FB460}"/>
                </a:ext>
              </a:extLst>
            </p:cNvPr>
            <p:cNvSpPr txBox="1"/>
            <p:nvPr/>
          </p:nvSpPr>
          <p:spPr>
            <a:xfrm>
              <a:off x="3244391" y="3523081"/>
              <a:ext cx="5183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https://www.lazada.co.th/?exlaz=d_1:mm_150050845_51350203_2010350203::11:12353920517!117280</a:t>
              </a:r>
              <a:endParaRPr lang="en-US" sz="800" dirty="0"/>
            </a:p>
            <a:p>
              <a:endParaRPr lang="en-US" sz="8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D582C2-BA1B-6996-64B7-0790DF1355DC}"/>
              </a:ext>
            </a:extLst>
          </p:cNvPr>
          <p:cNvGrpSpPr/>
          <p:nvPr/>
        </p:nvGrpSpPr>
        <p:grpSpPr>
          <a:xfrm>
            <a:off x="4493170" y="1444312"/>
            <a:ext cx="1112728" cy="1559778"/>
            <a:chOff x="4216038" y="1463914"/>
            <a:chExt cx="1112728" cy="15597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51D8E2-5264-77AE-3A56-9DD03617F151}"/>
                </a:ext>
              </a:extLst>
            </p:cNvPr>
            <p:cNvSpPr txBox="1"/>
            <p:nvPr/>
          </p:nvSpPr>
          <p:spPr>
            <a:xfrm>
              <a:off x="4226224" y="2358688"/>
              <a:ext cx="11025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12/3/23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B622F9-7D04-373D-9831-019C6301527C}"/>
                </a:ext>
              </a:extLst>
            </p:cNvPr>
            <p:cNvGrpSpPr/>
            <p:nvPr/>
          </p:nvGrpSpPr>
          <p:grpSpPr>
            <a:xfrm>
              <a:off x="4216038" y="1463914"/>
              <a:ext cx="1107635" cy="1559778"/>
              <a:chOff x="4216038" y="1463914"/>
              <a:chExt cx="1107635" cy="15597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8CCF2D-F0E7-F155-F09F-B29B96378382}"/>
                  </a:ext>
                </a:extLst>
              </p:cNvPr>
              <p:cNvSpPr txBox="1"/>
              <p:nvPr/>
            </p:nvSpPr>
            <p:spPr>
              <a:xfrm>
                <a:off x="4216038" y="2073744"/>
                <a:ext cx="110254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12/3/23,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4610ACF-5FC5-78BB-2899-EB339F35658A}"/>
                  </a:ext>
                </a:extLst>
              </p:cNvPr>
              <p:cNvGrpSpPr/>
              <p:nvPr/>
            </p:nvGrpSpPr>
            <p:grpSpPr>
              <a:xfrm>
                <a:off x="4221131" y="1463914"/>
                <a:ext cx="1102542" cy="1559778"/>
                <a:chOff x="3384582" y="1463761"/>
                <a:chExt cx="1102542" cy="1559778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CB2EA8A-CFC3-4A70-622F-68278C0EC6D9}"/>
                    </a:ext>
                  </a:extLst>
                </p:cNvPr>
                <p:cNvSpPr txBox="1"/>
                <p:nvPr/>
              </p:nvSpPr>
              <p:spPr>
                <a:xfrm>
                  <a:off x="3384582" y="1596032"/>
                  <a:ext cx="110254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/>
                    <a:t>12/3/23,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5378EB4-6128-FD54-3B2F-C96F5BE6F937}"/>
                    </a:ext>
                  </a:extLst>
                </p:cNvPr>
                <p:cNvGrpSpPr/>
                <p:nvPr/>
              </p:nvGrpSpPr>
              <p:grpSpPr>
                <a:xfrm>
                  <a:off x="3384582" y="1463761"/>
                  <a:ext cx="1102542" cy="1559778"/>
                  <a:chOff x="3874131" y="1464413"/>
                  <a:chExt cx="1102542" cy="1559778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4A2BF03-4182-E100-5A40-5220D5191850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1464413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AA02A9E-4E83-904A-B8C5-DC2DB99AC2CB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1752344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0ECCB1A-D618-B76B-9B80-9C194B0B7C4F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1911159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BF2DE4C-479C-6B26-3E35-BEE5127B8E6F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2217208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DCC1F89-78E9-E619-3616-78C926422C84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2483772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A0B298A-15FC-D555-0D0D-9E8B0A941954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2646856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041BF7A-E033-9706-B3F3-84F3D44B2065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131" y="2808747"/>
                    <a:ext cx="110254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12/3/23,</a:t>
                    </a:r>
                  </a:p>
                </p:txBody>
              </p:sp>
            </p:grpSp>
          </p:grp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DB2EA01-5ECA-3CDE-5E9F-BD13BBB04458}"/>
              </a:ext>
            </a:extLst>
          </p:cNvPr>
          <p:cNvSpPr txBox="1"/>
          <p:nvPr/>
        </p:nvSpPr>
        <p:spPr>
          <a:xfrm>
            <a:off x="4503356" y="3098452"/>
            <a:ext cx="1102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12/3/23,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1BF7CB-75E1-F5B8-C1F7-861BDC849405}"/>
              </a:ext>
            </a:extLst>
          </p:cNvPr>
          <p:cNvGrpSpPr/>
          <p:nvPr/>
        </p:nvGrpSpPr>
        <p:grpSpPr>
          <a:xfrm>
            <a:off x="4480455" y="2975342"/>
            <a:ext cx="1102542" cy="662190"/>
            <a:chOff x="4221131" y="2966259"/>
            <a:chExt cx="1102542" cy="6621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2E11A5-8F86-428E-74DF-C70583371578}"/>
                </a:ext>
              </a:extLst>
            </p:cNvPr>
            <p:cNvSpPr txBox="1"/>
            <p:nvPr/>
          </p:nvSpPr>
          <p:spPr>
            <a:xfrm>
              <a:off x="4221131" y="2966259"/>
              <a:ext cx="11025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12/3/23,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F00D5-EB90-9042-C9C2-6207202150F0}"/>
                </a:ext>
              </a:extLst>
            </p:cNvPr>
            <p:cNvSpPr txBox="1"/>
            <p:nvPr/>
          </p:nvSpPr>
          <p:spPr>
            <a:xfrm>
              <a:off x="4221131" y="3254190"/>
              <a:ext cx="11025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12/3/23,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8C1208-C39A-CBB2-B3B2-4FFBC81799FE}"/>
                </a:ext>
              </a:extLst>
            </p:cNvPr>
            <p:cNvSpPr txBox="1"/>
            <p:nvPr/>
          </p:nvSpPr>
          <p:spPr>
            <a:xfrm>
              <a:off x="4221131" y="3413005"/>
              <a:ext cx="11025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12/3/23,</a:t>
              </a:r>
            </a:p>
          </p:txBody>
        </p: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D22544B8-86FD-9D87-8367-55571AFC8BB7}"/>
              </a:ext>
            </a:extLst>
          </p:cNvPr>
          <p:cNvSpPr/>
          <p:nvPr/>
        </p:nvSpPr>
        <p:spPr>
          <a:xfrm>
            <a:off x="4002759" y="1463914"/>
            <a:ext cx="223465" cy="2327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AF4F4C-B7A2-D921-E5FD-ABB38DD064E1}"/>
              </a:ext>
            </a:extLst>
          </p:cNvPr>
          <p:cNvSpPr txBox="1"/>
          <p:nvPr/>
        </p:nvSpPr>
        <p:spPr>
          <a:xfrm>
            <a:off x="2599487" y="2466410"/>
            <a:ext cx="152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ลค จะ</a:t>
            </a:r>
            <a:r>
              <a:rPr lang="en-US" dirty="0">
                <a:highlight>
                  <a:srgbClr val="FFFF00"/>
                </a:highlight>
              </a:rPr>
              <a:t>copy</a:t>
            </a:r>
            <a:r>
              <a:rPr lang="th-TH" dirty="0">
                <a:highlight>
                  <a:srgbClr val="FFFF00"/>
                </a:highlight>
              </a:rPr>
              <a:t>มาแปะ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F1BEEB-C45E-D2DB-0DA8-DF2CD45798E8}"/>
              </a:ext>
            </a:extLst>
          </p:cNvPr>
          <p:cNvSpPr txBox="1"/>
          <p:nvPr/>
        </p:nvSpPr>
        <p:spPr>
          <a:xfrm>
            <a:off x="3885414" y="4623553"/>
            <a:ext cx="442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ข้อมูลที่ต้อง</a:t>
            </a:r>
            <a:r>
              <a:rPr lang="en-US" dirty="0">
                <a:highlight>
                  <a:srgbClr val="FFFF00"/>
                </a:highlight>
              </a:rPr>
              <a:t>paste </a:t>
            </a:r>
            <a:r>
              <a:rPr lang="th-TH" dirty="0">
                <a:highlight>
                  <a:srgbClr val="FFFF00"/>
                </a:highlight>
              </a:rPr>
              <a:t>จะเป็น   </a:t>
            </a:r>
            <a:r>
              <a:rPr lang="en-US" dirty="0" err="1">
                <a:highlight>
                  <a:srgbClr val="FFFF00"/>
                </a:highlight>
              </a:rPr>
              <a:t>expire,link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C224B7-29EE-2668-257D-600950A76D6C}"/>
              </a:ext>
            </a:extLst>
          </p:cNvPr>
          <p:cNvSpPr/>
          <p:nvPr/>
        </p:nvSpPr>
        <p:spPr>
          <a:xfrm>
            <a:off x="666630" y="2781241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72522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283FE9-6506-26A8-BCF1-8E1B53D6B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61724"/>
              </p:ext>
            </p:extLst>
          </p:nvPr>
        </p:nvGraphicFramePr>
        <p:xfrm>
          <a:off x="-1" y="0"/>
          <a:ext cx="6981825" cy="9048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981825">
                  <a:extLst>
                    <a:ext uri="{9D8B030D-6E8A-4147-A177-3AD203B41FA5}">
                      <a16:colId xmlns:a16="http://schemas.microsoft.com/office/drawing/2014/main" val="4289536261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l" fontAlgn="ctr"/>
                      <a:r>
                        <a:rPr lang="th-TH" sz="1200" u="none" strike="noStrike" dirty="0">
                          <a:effectLst/>
                        </a:rPr>
                        <a:t>เรียน </a:t>
                      </a:r>
                      <a:r>
                        <a:rPr lang="en-US" sz="1200" u="none" strike="noStrike" dirty="0">
                          <a:effectLst/>
                        </a:rPr>
                        <a:t>   </a:t>
                      </a:r>
                      <a:r>
                        <a:rPr lang="th-TH" sz="1200" u="none" strike="noStrike" dirty="0">
                          <a:effectLst/>
                        </a:rPr>
                        <a:t>คุณ  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name</a:t>
                      </a:r>
                      <a:r>
                        <a:rPr lang="th-TH" sz="120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lastname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Kani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3022445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31137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HR </a:t>
                      </a:r>
                      <a:r>
                        <a:rPr lang="th-TH" sz="1100" u="none" strike="noStrike" dirty="0">
                          <a:effectLst/>
                        </a:rPr>
                        <a:t>ขอนำส่งของรางวัลในรูปแบบ </a:t>
                      </a:r>
                      <a:r>
                        <a:rPr lang="en-US" sz="1100" u="none" strike="noStrike" dirty="0">
                          <a:effectLst/>
                        </a:rPr>
                        <a:t>E-Voucher </a:t>
                      </a:r>
                      <a:r>
                        <a:rPr 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Lotus's </a:t>
                      </a:r>
                      <a:r>
                        <a:rPr lang="th-TH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มูลค่า 500 บาท</a:t>
                      </a:r>
                      <a:endParaRPr lang="th-TH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Kani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2897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1100" u="sng" strike="noStrike" dirty="0">
                          <a:effectLst/>
                          <a:hlinkClick r:id="rId2"/>
                        </a:rPr>
                        <a:t>คลิก </a:t>
                      </a:r>
                      <a:r>
                        <a:rPr lang="en-US" sz="1100" u="sng" strike="noStrike" dirty="0">
                          <a:effectLst/>
                          <a:hlinkClick r:id="rId2"/>
                        </a:rPr>
                        <a:t>Link Code &gt;  </a:t>
                      </a:r>
                      <a:r>
                        <a:rPr lang="en-US" sz="1100" u="sng" strike="noStrike" dirty="0" err="1">
                          <a:effectLst/>
                          <a:hlinkClick r:id="rId2"/>
                        </a:rPr>
                        <a:t>xxxxxxxx</a:t>
                      </a:r>
                      <a:endParaRPr lang="en-US" sz="1100" b="0" i="0" u="sng" strike="noStrike" dirty="0">
                        <a:solidFill>
                          <a:srgbClr val="1155CC"/>
                        </a:solidFill>
                        <a:effectLst/>
                        <a:latin typeface="Kani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0892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308611-D223-9D08-78AE-8D1C14781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25181"/>
              </p:ext>
            </p:extLst>
          </p:nvPr>
        </p:nvGraphicFramePr>
        <p:xfrm>
          <a:off x="0" y="847832"/>
          <a:ext cx="9221821" cy="56760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21821">
                  <a:extLst>
                    <a:ext uri="{9D8B030D-6E8A-4147-A177-3AD203B41FA5}">
                      <a16:colId xmlns:a16="http://schemas.microsoft.com/office/drawing/2014/main" val="2871135528"/>
                    </a:ext>
                  </a:extLst>
                </a:gridCol>
              </a:tblGrid>
              <a:tr h="162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-----------------------------------------------------------------------------------------------------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294077953"/>
                  </a:ext>
                </a:extLst>
              </a:tr>
              <a:tr h="8164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วิธีการใช้งานรางวัล </a:t>
                      </a:r>
                      <a:r>
                        <a:rPr lang="en-US" sz="1000" u="sng" strike="noStrike" dirty="0">
                          <a:effectLst/>
                        </a:rPr>
                        <a:t>E-Voucher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278630938"/>
                  </a:ext>
                </a:extLst>
              </a:tr>
              <a:tr h="5483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สามารถใช้ได้เพียงครั้งเดียว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2883194665"/>
                  </a:ext>
                </a:extLst>
              </a:tr>
              <a:tr h="108456">
                <a:tc>
                  <a:txBody>
                    <a:bodyPr/>
                    <a:lstStyle/>
                    <a:p>
                      <a:pPr algn="l" fontAlgn="b"/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765446768"/>
                  </a:ext>
                </a:extLst>
              </a:tr>
              <a:tr h="5483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วันหมดอายุ: </a:t>
                      </a:r>
                      <a:r>
                        <a:rPr lang="th-TH" sz="1000" u="sng" strike="noStrike" dirty="0">
                          <a:effectLst/>
                          <a:highlight>
                            <a:srgbClr val="FFFF00"/>
                          </a:highlight>
                        </a:rPr>
                        <a:t>24 </a:t>
                      </a:r>
                      <a:r>
                        <a:rPr lang="en-US" sz="1000" u="sng" strike="noStrike" dirty="0">
                          <a:effectLst/>
                          <a:highlight>
                            <a:srgbClr val="FFFF00"/>
                          </a:highlight>
                        </a:rPr>
                        <a:t>AUG 2023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410099712"/>
                  </a:ext>
                </a:extLst>
              </a:tr>
              <a:tr h="162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-----------------------------------------------------------------------------------------------------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588301701"/>
                  </a:ext>
                </a:extLst>
              </a:tr>
              <a:tr h="28942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การแลกใช้สิทธิ์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854998111"/>
                  </a:ext>
                </a:extLst>
              </a:tr>
              <a:tr h="8164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สามารถนำไปแลกใช้สิทธิ์ที่: </a:t>
                      </a:r>
                      <a:r>
                        <a:rPr lang="th-TH" sz="1000" u="sng" strike="noStrike" dirty="0">
                          <a:effectLst/>
                          <a:highlight>
                            <a:srgbClr val="FFFF00"/>
                          </a:highlight>
                        </a:rPr>
                        <a:t>ร้านค้า</a:t>
                      </a:r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536312439"/>
                  </a:ext>
                </a:extLst>
              </a:tr>
              <a:tr h="28942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วิธีใช้สิทธิ์:</a:t>
                      </a:r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364903241"/>
                  </a:ext>
                </a:extLst>
              </a:tr>
              <a:tr h="28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 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839441491"/>
                  </a:ext>
                </a:extLst>
              </a:tr>
              <a:tr h="188884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• การใช้ </a:t>
                      </a:r>
                      <a:r>
                        <a:rPr lang="en-US" sz="1000" u="sng" strike="noStrike" dirty="0">
                          <a:effectLst/>
                        </a:rPr>
                        <a:t>Lotus's e-Coupons </a:t>
                      </a:r>
                      <a:r>
                        <a:rPr lang="th-TH" sz="1000" u="sng" strike="noStrike" dirty="0">
                          <a:effectLst/>
                        </a:rPr>
                        <a:t>จะต้องกดรับสิทธิ์ที่หน้าเคา</a:t>
                      </a:r>
                      <a:r>
                        <a:rPr lang="th-TH" sz="1000" u="sng" strike="noStrike" dirty="0" err="1">
                          <a:effectLst/>
                        </a:rPr>
                        <a:t>เต</a:t>
                      </a:r>
                      <a:r>
                        <a:rPr lang="th-TH" sz="1000" u="sng" strike="noStrike" dirty="0">
                          <a:effectLst/>
                        </a:rPr>
                        <a:t>อร์แคชเชียร์เท่านั้น</a:t>
                      </a:r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121831311"/>
                  </a:ext>
                </a:extLst>
              </a:tr>
              <a:tr h="242503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• แสดง </a:t>
                      </a:r>
                      <a:r>
                        <a:rPr lang="en-US" sz="1000" u="sng" strike="noStrike" dirty="0">
                          <a:effectLst/>
                        </a:rPr>
                        <a:t>Lotus's e-Coupons </a:t>
                      </a:r>
                      <a:r>
                        <a:rPr lang="th-TH" sz="1000" u="sng" strike="noStrike" dirty="0">
                          <a:effectLst/>
                        </a:rPr>
                        <a:t>แก่พนักงานก่อนการชำระเงิน โดยแสดงรหัสบาร์โค้ดผ่านเว็บลิงก์ ของ </a:t>
                      </a:r>
                      <a:r>
                        <a:rPr lang="en-US" sz="1000" u="sng" strike="noStrike" dirty="0">
                          <a:effectLst/>
                        </a:rPr>
                        <a:t>WOGI </a:t>
                      </a:r>
                      <a:r>
                        <a:rPr lang="th-TH" sz="1000" u="sng" strike="noStrike" dirty="0">
                          <a:effectLst/>
                        </a:rPr>
                        <a:t>เท่านั้น</a:t>
                      </a:r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16552945"/>
                  </a:ext>
                </a:extLst>
              </a:tr>
              <a:tr h="215693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• โลตัสขอสงวนสิทธิ์ไม่ให้ใช้รูปภาพที่มีการบันทึกเก็บไว้ และไม่อนุญาตให้พิมพ์โค้ดบนกระดาษ</a:t>
                      </a:r>
                      <a:endParaRPr lang="th-TH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724884602"/>
                  </a:ext>
                </a:extLst>
              </a:tr>
              <a:tr h="403359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• หากคุณมีปัญหาในการแลกคูปอง โปรดติดต่อโดยตรงทางโทรศัพท์ : 02-797-9000 #5814 (ทีมบัตรของขวัญบริษัท </a:t>
                      </a:r>
                      <a:r>
                        <a:rPr lang="en-US" sz="1000" u="sng" strike="noStrike" dirty="0">
                          <a:effectLst/>
                        </a:rPr>
                        <a:t>LOTUS’S) </a:t>
                      </a:r>
                      <a:r>
                        <a:rPr lang="th-TH" sz="1000" u="sng" strike="noStrike" dirty="0">
                          <a:effectLst/>
                        </a:rPr>
                        <a:t>หรือ 085 960 9494 (บริการลูกค้าบริษัท </a:t>
                      </a:r>
                      <a:r>
                        <a:rPr lang="en-US" sz="1000" u="sng" strike="noStrike" dirty="0">
                          <a:effectLst/>
                        </a:rPr>
                        <a:t>WOGI)</a:t>
                      </a:r>
                      <a:endParaRPr lang="en-US" sz="1000" b="0" i="0" u="sng" strike="noStrike" dirty="0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09517084"/>
                  </a:ext>
                </a:extLst>
              </a:tr>
              <a:tr h="5483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>
                          <a:effectLst/>
                        </a:rPr>
                        <a:t>ติดต่อฝ่ายดูแลลูกค้า:</a:t>
                      </a:r>
                      <a:endParaRPr lang="th-TH" sz="1000" b="0" i="0" u="sng" strike="noStrike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407664956"/>
                  </a:ext>
                </a:extLst>
              </a:tr>
              <a:tr h="289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xxxxxxxxx</a:t>
                      </a:r>
                      <a:endParaRPr lang="en-US" sz="1000" b="0" i="0" u="sng" strike="noStrike">
                        <a:solidFill>
                          <a:srgbClr val="337AB7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608995073"/>
                  </a:ext>
                </a:extLst>
              </a:tr>
              <a:tr h="5483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>
                          <a:effectLst/>
                        </a:rPr>
                        <a:t>ข้อกำหนดและเงื่อนไข:</a:t>
                      </a:r>
                      <a:endParaRPr lang="th-TH" sz="1000" b="0" i="0" u="sng" strike="noStrike">
                        <a:solidFill>
                          <a:srgbClr val="000000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4211820340"/>
                  </a:ext>
                </a:extLst>
              </a:tr>
              <a:tr h="28942">
                <a:tc>
                  <a:txBody>
                    <a:bodyPr/>
                    <a:lstStyle/>
                    <a:p>
                      <a:pPr algn="l" fontAlgn="b"/>
                      <a:endParaRPr lang="en-US" sz="1000" b="0" i="0" u="sng" strike="noStrike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117057932"/>
                  </a:ext>
                </a:extLst>
              </a:tr>
              <a:tr h="32293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1. e-Vouchers </a:t>
                      </a:r>
                      <a:r>
                        <a:rPr lang="th-TH" sz="1000" u="sng" strike="noStrike">
                          <a:effectLst/>
                        </a:rPr>
                        <a:t>ไม่สามารถถอน เปลี่ยนเป็นเงินสด หรือรูปแบบการชำระอื่น และไม่สามารถทอนส่วนต่างเป็นเงินสด กรณีซื้อสินค้าน้อยกว่ามูลค่าของ </a:t>
                      </a:r>
                      <a:r>
                        <a:rPr lang="en-US" sz="1000" u="sng" strike="noStrike">
                          <a:effectLst/>
                        </a:rPr>
                        <a:t>e-Vouchers</a:t>
                      </a:r>
                      <a:endParaRPr lang="en-US" sz="1000" b="0" i="0" u="sng" strike="noStrike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824377884"/>
                  </a:ext>
                </a:extLst>
              </a:tr>
              <a:tr h="162075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2.สามารถใช้ซื้อสินค้าที่โลตัส ทุกสาขา และต้องใช้ก่อนวันหมดอายุ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538889630"/>
                  </a:ext>
                </a:extLst>
              </a:tr>
              <a:tr h="54837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>
                          <a:effectLst/>
                        </a:rPr>
                        <a:t>3.สามารถใช้ได้เพียงครั้งเดียว</a:t>
                      </a:r>
                      <a:endParaRPr lang="th-TH" sz="1000" b="0" i="0" u="sng" strike="noStrike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052898682"/>
                  </a:ext>
                </a:extLst>
              </a:tr>
              <a:tr h="1127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</a:rPr>
                        <a:t>4. </a:t>
                      </a:r>
                      <a:r>
                        <a:rPr lang="th-TH" sz="1000" u="sng" strike="noStrike" dirty="0">
                          <a:effectLst/>
                        </a:rPr>
                        <a:t>สามารถใช้ซื้อสินค้าประเภทเครื่องดื่มแอลกอฮอล์ บุหรี่ บัตรเติมเงิน บัตรของขวัญ โทรศัพท์มือถือ นมดัดแปลงสาหรับทารกและนมดัดแปลงสูตรต่อเนื่องสาหรับทารกและเด็ก (สูตร 1 และ 2) ผงชูรส กาแฟเบอร์ดีไอ</a:t>
                      </a:r>
                      <a:r>
                        <a:rPr lang="th-TH" sz="1000" u="sng" strike="noStrike" dirty="0" err="1">
                          <a:effectLst/>
                        </a:rPr>
                        <a:t>ซ์</a:t>
                      </a:r>
                      <a:r>
                        <a:rPr lang="th-TH" sz="1000" u="sng" strike="noStrike" dirty="0">
                          <a:effectLst/>
                        </a:rPr>
                        <a:t>คอฟฟี่ สินค้าทรู เครื่องดื่มชูกำลังทุกชนิด สินค้ายกหีบทุกชนิด, ผลิต</a:t>
                      </a:r>
                      <a:r>
                        <a:rPr lang="th-TH" sz="1000" u="sng" strike="noStrike" dirty="0" err="1">
                          <a:effectLst/>
                        </a:rPr>
                        <a:t>ภั</a:t>
                      </a:r>
                      <a:r>
                        <a:rPr lang="th-TH" sz="1000" u="sng" strike="noStrike" dirty="0">
                          <a:effectLst/>
                        </a:rPr>
                        <a:t>ณ</a:t>
                      </a:r>
                      <a:r>
                        <a:rPr lang="th-TH" sz="1000" u="sng" strike="noStrike" dirty="0" err="1">
                          <a:effectLst/>
                        </a:rPr>
                        <a:t>ท์</a:t>
                      </a:r>
                      <a:r>
                        <a:rPr lang="th-TH" sz="1000" u="sng" strike="noStrike" dirty="0">
                          <a:effectLst/>
                        </a:rPr>
                        <a:t>แม่ประนอมทุกประเภท สินค้าจำกัดจำนวน กระเช้าของขวัญ จังเก</a:t>
                      </a:r>
                      <a:r>
                        <a:rPr lang="th-TH" sz="1000" u="sng" strike="noStrike" dirty="0" err="1">
                          <a:effectLst/>
                        </a:rPr>
                        <a:t>ิ้ล</a:t>
                      </a:r>
                      <a:r>
                        <a:rPr lang="th-TH" sz="1000" u="sng" strike="noStrike" dirty="0">
                          <a:effectLst/>
                        </a:rPr>
                        <a:t>คาเฟ่ บริการชำระบิลและค่าธรรมเนียม บริการไปรษณีย์ ศูนย์อาหาร โลตัส</a:t>
                      </a:r>
                      <a:r>
                        <a:rPr lang="th-TH" sz="1000" u="sng" strike="noStrike" dirty="0" err="1">
                          <a:effectLst/>
                        </a:rPr>
                        <a:t>ช้</a:t>
                      </a:r>
                      <a:r>
                        <a:rPr lang="th-TH" sz="1000" u="sng" strike="noStrike" dirty="0">
                          <a:effectLst/>
                        </a:rPr>
                        <a:t>อปออนไลน์ และสินค้า/ร้านค้าในบริเวณพื้นที่เช่าของโลตัส ร้านเวชภัณฑ์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2906124678"/>
                  </a:ext>
                </a:extLst>
              </a:tr>
              <a:tr h="322931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5. การใช้ </a:t>
                      </a:r>
                      <a:r>
                        <a:rPr lang="en-US" sz="1000" u="sng" strike="noStrike" dirty="0">
                          <a:effectLst/>
                        </a:rPr>
                        <a:t>e-Vouchers </a:t>
                      </a:r>
                      <a:r>
                        <a:rPr lang="th-TH" sz="1000" u="sng" strike="noStrike" dirty="0">
                          <a:effectLst/>
                        </a:rPr>
                        <a:t>จะต้องกดรับสิทธิ์ที่หน้าเคาน์เตอร์แคชเชียร์เท่านั้น ขอสงวนสิทธิ์ไม่ให้ใช้รูปภาพที่มีการบันทึกเก็บไว้ หรือพิมพ์บนกระดาษ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1975146989"/>
                  </a:ext>
                </a:extLst>
              </a:tr>
              <a:tr h="135265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>
                          <a:effectLst/>
                        </a:rPr>
                        <a:t>6. ส่วนลดจากการใช้ จะไม่ถูกนำมาคำนวณเป็นแต้มสมาชิก</a:t>
                      </a:r>
                      <a:endParaRPr lang="th-TH" sz="1000" b="0" i="0" u="sng" strike="noStrike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3373182744"/>
                  </a:ext>
                </a:extLst>
              </a:tr>
              <a:tr h="215693">
                <a:tc>
                  <a:txBody>
                    <a:bodyPr/>
                    <a:lstStyle/>
                    <a:p>
                      <a:pPr algn="l" fontAlgn="b"/>
                      <a:r>
                        <a:rPr lang="th-TH" sz="1000" u="sng" strike="noStrike" dirty="0">
                          <a:effectLst/>
                        </a:rPr>
                        <a:t>7. บริษัทฯ ขอสงวนสิทธิ์ในการเปลี่ยนแปลงเงื่อนไขโดยไม่จำเป็นต้องแจ้งให้ทราบล่วงหน้า</a:t>
                      </a:r>
                      <a:endParaRPr lang="th-TH" sz="1000" b="0" i="0" u="sng" strike="noStrike" dirty="0">
                        <a:solidFill>
                          <a:srgbClr val="333333"/>
                        </a:solidFill>
                        <a:effectLst/>
                        <a:latin typeface="Kanit"/>
                      </a:endParaRPr>
                    </a:p>
                  </a:txBody>
                  <a:tcPr marL="1219" marR="1219" marT="1219" marB="0" anchor="b"/>
                </a:tc>
                <a:extLst>
                  <a:ext uri="{0D108BD9-81ED-4DB2-BD59-A6C34878D82A}">
                    <a16:rowId xmlns:a16="http://schemas.microsoft.com/office/drawing/2014/main" val="460848472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D93B899D-803C-69B8-562C-F779FCAB2981}"/>
              </a:ext>
            </a:extLst>
          </p:cNvPr>
          <p:cNvSpPr/>
          <p:nvPr/>
        </p:nvSpPr>
        <p:spPr>
          <a:xfrm>
            <a:off x="4364610" y="2290713"/>
            <a:ext cx="367646" cy="13291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3D6E41-589F-C232-C486-A7374FFB7A19}"/>
              </a:ext>
            </a:extLst>
          </p:cNvPr>
          <p:cNvCxnSpPr/>
          <p:nvPr/>
        </p:nvCxnSpPr>
        <p:spPr>
          <a:xfrm>
            <a:off x="2970179" y="593889"/>
            <a:ext cx="480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4C581B-029B-E402-7CFA-059478C2080C}"/>
              </a:ext>
            </a:extLst>
          </p:cNvPr>
          <p:cNvSpPr txBox="1"/>
          <p:nvPr/>
        </p:nvSpPr>
        <p:spPr>
          <a:xfrm>
            <a:off x="3346515" y="409223"/>
            <a:ext cx="20361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E-Voucher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B2628-BC99-6CCD-AFF1-923AE4D3BE80}"/>
              </a:ext>
            </a:extLst>
          </p:cNvPr>
          <p:cNvSpPr txBox="1"/>
          <p:nvPr/>
        </p:nvSpPr>
        <p:spPr>
          <a:xfrm>
            <a:off x="4675695" y="2770637"/>
            <a:ext cx="1705516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How to redeem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8EFAAD3-DAFA-CFCA-8286-94BBB85B0C6A}"/>
              </a:ext>
            </a:extLst>
          </p:cNvPr>
          <p:cNvSpPr/>
          <p:nvPr/>
        </p:nvSpPr>
        <p:spPr>
          <a:xfrm>
            <a:off x="5656082" y="3723588"/>
            <a:ext cx="518475" cy="2639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8F8B8-BA72-94D3-128C-BBA769EBAA8B}"/>
              </a:ext>
            </a:extLst>
          </p:cNvPr>
          <p:cNvSpPr txBox="1"/>
          <p:nvPr/>
        </p:nvSpPr>
        <p:spPr>
          <a:xfrm>
            <a:off x="6174557" y="4858671"/>
            <a:ext cx="2535810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Term and condition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3F50D82-A0D5-3580-3651-823E3F36C44F}"/>
              </a:ext>
            </a:extLst>
          </p:cNvPr>
          <p:cNvSpPr/>
          <p:nvPr/>
        </p:nvSpPr>
        <p:spPr>
          <a:xfrm>
            <a:off x="1329547" y="1790025"/>
            <a:ext cx="84474" cy="3683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CA220C-AB20-F0A1-7729-0A486D53A1B4}"/>
              </a:ext>
            </a:extLst>
          </p:cNvPr>
          <p:cNvSpPr txBox="1"/>
          <p:nvPr/>
        </p:nvSpPr>
        <p:spPr>
          <a:xfrm>
            <a:off x="1414021" y="1790025"/>
            <a:ext cx="2280920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/>
              <a:t>ถ้า เป็น </a:t>
            </a:r>
            <a:r>
              <a:rPr lang="en-US" dirty="0"/>
              <a:t>in-store=</a:t>
            </a:r>
            <a:r>
              <a:rPr lang="th-TH" dirty="0"/>
              <a:t> ร้านค้า </a:t>
            </a:r>
            <a:r>
              <a:rPr lang="en-US" dirty="0"/>
              <a:t>, online = </a:t>
            </a:r>
            <a:r>
              <a:rPr lang="th-TH" dirty="0"/>
              <a:t>ออนไลน์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4CF49-D0BF-E3AA-F742-E085D42E7EFD}"/>
              </a:ext>
            </a:extLst>
          </p:cNvPr>
          <p:cNvCxnSpPr/>
          <p:nvPr/>
        </p:nvCxnSpPr>
        <p:spPr>
          <a:xfrm>
            <a:off x="1414021" y="857259"/>
            <a:ext cx="4534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748908-D3B9-F668-ABCB-E0453CB10AEE}"/>
              </a:ext>
            </a:extLst>
          </p:cNvPr>
          <p:cNvSpPr txBox="1"/>
          <p:nvPr/>
        </p:nvSpPr>
        <p:spPr>
          <a:xfrm>
            <a:off x="5948313" y="706913"/>
            <a:ext cx="2633221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Link </a:t>
            </a:r>
            <a:r>
              <a:rPr lang="th-TH" dirty="0"/>
              <a:t>ที่</a:t>
            </a:r>
            <a:r>
              <a:rPr lang="en-US" dirty="0"/>
              <a:t>import </a:t>
            </a:r>
            <a:r>
              <a:rPr lang="th-TH" dirty="0"/>
              <a:t>เข้ามาใน</a:t>
            </a:r>
            <a:r>
              <a:rPr lang="th-TH" dirty="0" err="1"/>
              <a:t>โน๊ต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4212D4-CCD1-1F68-9155-5C79C573B5FE}"/>
              </a:ext>
            </a:extLst>
          </p:cNvPr>
          <p:cNvSpPr/>
          <p:nvPr/>
        </p:nvSpPr>
        <p:spPr>
          <a:xfrm>
            <a:off x="886120" y="706913"/>
            <a:ext cx="631595" cy="197946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9AAF46-6247-C0EA-34BB-0301F6CDBB0E}"/>
              </a:ext>
            </a:extLst>
          </p:cNvPr>
          <p:cNvSpPr txBox="1"/>
          <p:nvPr/>
        </p:nvSpPr>
        <p:spPr>
          <a:xfrm>
            <a:off x="3248809" y="1218390"/>
            <a:ext cx="373301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Expire </a:t>
            </a:r>
            <a:r>
              <a:rPr lang="th-TH" dirty="0"/>
              <a:t>ที่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th-TH" dirty="0"/>
              <a:t>แปะมาใน</a:t>
            </a:r>
            <a:r>
              <a:rPr lang="th-TH" dirty="0" err="1"/>
              <a:t>โน๊ต</a:t>
            </a:r>
            <a:r>
              <a:rPr lang="th-TH" dirty="0"/>
              <a:t>ในแต่ละลิงค์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E0BF16-BE04-00D0-DBE0-5E80BF30B9C9}"/>
              </a:ext>
            </a:extLst>
          </p:cNvPr>
          <p:cNvCxnSpPr>
            <a:cxnSpLocks/>
          </p:cNvCxnSpPr>
          <p:nvPr/>
        </p:nvCxnSpPr>
        <p:spPr>
          <a:xfrm>
            <a:off x="1013749" y="1512018"/>
            <a:ext cx="2196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5E4F7A-F694-0A38-6CB8-4EE76BCC5A9F}"/>
              </a:ext>
            </a:extLst>
          </p:cNvPr>
          <p:cNvSpPr txBox="1"/>
          <p:nvPr/>
        </p:nvSpPr>
        <p:spPr>
          <a:xfrm>
            <a:off x="9534525" y="706913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highlight>
                  <a:srgbClr val="FFFF00"/>
                </a:highlight>
              </a:rPr>
              <a:t>กด </a:t>
            </a:r>
            <a:r>
              <a:rPr lang="en-US" sz="1400" dirty="0">
                <a:highlight>
                  <a:srgbClr val="FFFF00"/>
                </a:highlight>
              </a:rPr>
              <a:t>Send email</a:t>
            </a:r>
            <a:r>
              <a:rPr lang="th-TH" sz="1400" dirty="0">
                <a:highlight>
                  <a:srgbClr val="FFFF00"/>
                </a:highlight>
              </a:rPr>
              <a:t> </a:t>
            </a:r>
            <a:r>
              <a:rPr lang="en-US" sz="1400" dirty="0">
                <a:highlight>
                  <a:srgbClr val="FFFF00"/>
                </a:highlight>
              </a:rPr>
              <a:t>to User</a:t>
            </a:r>
          </a:p>
          <a:p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8335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4D48EA2A-989C-5AD6-2010-CB693C8C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42675"/>
              </p:ext>
            </p:extLst>
          </p:nvPr>
        </p:nvGraphicFramePr>
        <p:xfrm>
          <a:off x="4444358" y="2305934"/>
          <a:ext cx="3761831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83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625474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625474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ID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E-Voucher2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E-Voucher3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E-Voucher4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E-Voucher5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857E08-AF5F-6577-1479-F8C4A05AF25B}"/>
              </a:ext>
            </a:extLst>
          </p:cNvPr>
          <p:cNvSpPr txBox="1"/>
          <p:nvPr/>
        </p:nvSpPr>
        <p:spPr>
          <a:xfrm>
            <a:off x="2516957" y="365125"/>
            <a:ext cx="288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P.O. Summary Report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D0CA-038C-B82D-2219-4E3FC97AF9F4}"/>
              </a:ext>
            </a:extLst>
          </p:cNvPr>
          <p:cNvSpPr txBox="1"/>
          <p:nvPr/>
        </p:nvSpPr>
        <p:spPr>
          <a:xfrm>
            <a:off x="6096000" y="1733593"/>
            <a:ext cx="2360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200" dirty="0"/>
              <a:t>รายการคำสั่งซื้อ </a:t>
            </a:r>
            <a:r>
              <a:rPr lang="en-US" sz="1200" dirty="0"/>
              <a:t>: </a:t>
            </a:r>
            <a:r>
              <a:rPr lang="en-US" sz="1200" dirty="0">
                <a:solidFill>
                  <a:schemeClr val="tx1"/>
                </a:solidFill>
              </a:rPr>
              <a:t>PO/001_19012023</a:t>
            </a:r>
            <a:r>
              <a:rPr lang="th-TH" sz="1200" dirty="0">
                <a:solidFill>
                  <a:schemeClr val="tx1"/>
                </a:solidFill>
              </a:rPr>
              <a:t> </a:t>
            </a:r>
          </a:p>
          <a:p>
            <a:r>
              <a:rPr lang="th-TH" sz="1200" dirty="0"/>
              <a:t>วันที่สั่งซื้อ </a:t>
            </a:r>
            <a:r>
              <a:rPr lang="en-US" sz="1200" dirty="0"/>
              <a:t>:  26 /01/23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0B1FD-A63E-2A72-D046-8A3D53EB8A8E}"/>
              </a:ext>
            </a:extLst>
          </p:cNvPr>
          <p:cNvSpPr/>
          <p:nvPr/>
        </p:nvSpPr>
        <p:spPr>
          <a:xfrm>
            <a:off x="4345757" y="1290696"/>
            <a:ext cx="4015818" cy="4015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03F29E-4700-FA14-B26D-8B99B0A7DDAF}"/>
              </a:ext>
            </a:extLst>
          </p:cNvPr>
          <p:cNvSpPr txBox="1"/>
          <p:nvPr/>
        </p:nvSpPr>
        <p:spPr>
          <a:xfrm>
            <a:off x="9992412" y="365125"/>
            <a:ext cx="210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</a:t>
            </a:r>
            <a:r>
              <a:rPr lang="en-US" dirty="0">
                <a:highlight>
                  <a:srgbClr val="FFFF00"/>
                </a:highlight>
              </a:rPr>
              <a:t>export PO .</a:t>
            </a:r>
            <a:r>
              <a:rPr lang="en-US" dirty="0" err="1">
                <a:highlight>
                  <a:srgbClr val="FFFF00"/>
                </a:highlight>
              </a:rPr>
              <a:t>xlxs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6F18E9-20F4-0EB3-3F71-AF8A1FC3E3A3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269460-EDD5-F6D0-84F2-1A5C065B8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3C9DF2-0B15-2114-41B8-0E728C847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84C9A0-F360-7AE5-2104-98C2BE5E626B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7D3CE4-7DD8-6044-70E7-3923D9CE7FCF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28737E-22DE-0A19-37A7-5F72ECCAEE88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43BAC-CAA8-1566-FF25-AA5D95DAEBF6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E64350-CE3B-9CFE-AD35-07E04FC76122}"/>
              </a:ext>
            </a:extLst>
          </p:cNvPr>
          <p:cNvCxnSpPr/>
          <p:nvPr/>
        </p:nvCxnSpPr>
        <p:spPr>
          <a:xfrm>
            <a:off x="7927942" y="2498103"/>
            <a:ext cx="112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556DB9-0172-CA28-0B54-90E0C836058C}"/>
              </a:ext>
            </a:extLst>
          </p:cNvPr>
          <p:cNvSpPr txBox="1"/>
          <p:nvPr/>
        </p:nvSpPr>
        <p:spPr>
          <a:xfrm>
            <a:off x="9049732" y="2305934"/>
            <a:ext cx="210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เป็น </a:t>
            </a:r>
            <a:r>
              <a:rPr lang="en-US" dirty="0">
                <a:highlight>
                  <a:srgbClr val="FFFF00"/>
                </a:highlight>
              </a:rPr>
              <a:t>Qty Purchase 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8B617B-E232-6347-1D4E-CF01A3773F5E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93025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B34A3D-164C-67E3-2EBD-B6DDD52FEE5E}"/>
              </a:ext>
            </a:extLst>
          </p:cNvPr>
          <p:cNvSpPr txBox="1"/>
          <p:nvPr/>
        </p:nvSpPr>
        <p:spPr>
          <a:xfrm>
            <a:off x="9441714" y="575035"/>
            <a:ext cx="236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กดลิงค์ตัวเลข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86D40-18EC-BCFD-D039-C34BFC36556E}"/>
              </a:ext>
            </a:extLst>
          </p:cNvPr>
          <p:cNvSpPr txBox="1"/>
          <p:nvPr/>
        </p:nvSpPr>
        <p:spPr>
          <a:xfrm>
            <a:off x="2968281" y="1519522"/>
            <a:ext cx="3866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400" dirty="0"/>
              <a:t>รายการคำสั่งซื้อ </a:t>
            </a:r>
            <a:r>
              <a:rPr lang="en-US" sz="1400" dirty="0"/>
              <a:t>: </a:t>
            </a:r>
            <a:r>
              <a:rPr lang="en-US" sz="1400" dirty="0">
                <a:solidFill>
                  <a:schemeClr val="tx1"/>
                </a:solidFill>
              </a:rPr>
              <a:t>PO</a:t>
            </a:r>
            <a:r>
              <a:rPr lang="en-US" sz="1400" dirty="0"/>
              <a:t>/</a:t>
            </a:r>
            <a:r>
              <a:rPr lang="en-US" sz="1400" dirty="0">
                <a:solidFill>
                  <a:schemeClr val="tx1"/>
                </a:solidFill>
              </a:rPr>
              <a:t>001_19012023</a:t>
            </a:r>
            <a:r>
              <a:rPr lang="th-TH" sz="1400" dirty="0">
                <a:solidFill>
                  <a:schemeClr val="tx1"/>
                </a:solidFill>
              </a:rPr>
              <a:t>  </a:t>
            </a:r>
            <a:r>
              <a:rPr lang="en-US" sz="1400" dirty="0">
                <a:solidFill>
                  <a:schemeClr val="tx1"/>
                </a:solidFill>
              </a:rPr>
              <a:t>( E-voucher ID )</a:t>
            </a:r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8BEC1ECC-7998-40D7-D44D-D26CEED8C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17218"/>
              </p:ext>
            </p:extLst>
          </p:nvPr>
        </p:nvGraphicFramePr>
        <p:xfrm>
          <a:off x="2968282" y="1947204"/>
          <a:ext cx="7995091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689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281518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378840">
                  <a:extLst>
                    <a:ext uri="{9D8B030D-6E8A-4147-A177-3AD203B41FA5}">
                      <a16:colId xmlns:a16="http://schemas.microsoft.com/office/drawing/2014/main" val="2814835767"/>
                    </a:ext>
                  </a:extLst>
                </a:gridCol>
                <a:gridCol w="2268234">
                  <a:extLst>
                    <a:ext uri="{9D8B030D-6E8A-4147-A177-3AD203B41FA5}">
                      <a16:colId xmlns:a16="http://schemas.microsoft.com/office/drawing/2014/main" val="2374154252"/>
                    </a:ext>
                  </a:extLst>
                </a:gridCol>
                <a:gridCol w="1321912">
                  <a:extLst>
                    <a:ext uri="{9D8B030D-6E8A-4147-A177-3AD203B41FA5}">
                      <a16:colId xmlns:a16="http://schemas.microsoft.com/office/drawing/2014/main" val="2998817495"/>
                    </a:ext>
                  </a:extLst>
                </a:gridCol>
                <a:gridCol w="1213898">
                  <a:extLst>
                    <a:ext uri="{9D8B030D-6E8A-4147-A177-3AD203B41FA5}">
                      <a16:colId xmlns:a16="http://schemas.microsoft.com/office/drawing/2014/main" val="1512389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Name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รหัสพนักงาน</a:t>
                      </a:r>
                      <a:r>
                        <a:rPr lang="th-TH" sz="1050" dirty="0"/>
                        <a:t>ง</a:t>
                      </a: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Name-Last name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successful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successful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3-18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successful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Returned coin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Returned coin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2F8D5CF-0950-BE62-E710-033FEE2B738B}"/>
              </a:ext>
            </a:extLst>
          </p:cNvPr>
          <p:cNvSpPr/>
          <p:nvPr/>
        </p:nvSpPr>
        <p:spPr>
          <a:xfrm>
            <a:off x="2894028" y="1282045"/>
            <a:ext cx="8371003" cy="511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5C1920-B5A4-9EE3-40EA-770DA76C6C8F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3F8171-8635-4BCD-4C78-6965EC697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CCB3F7-0E1D-D621-24BE-B4FC066FE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F74B0A-87E2-8CE5-6F93-9E5CA427478B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3C6AEC-31FA-8A7B-F499-4A7FA38EC63E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65BD8F-A17F-FBB6-95F7-1E21E2909AC3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A6B5A3-F557-1251-1584-E0183FE85123}"/>
              </a:ext>
            </a:extLst>
          </p:cNvPr>
          <p:cNvSpPr/>
          <p:nvPr/>
        </p:nvSpPr>
        <p:spPr>
          <a:xfrm>
            <a:off x="748503" y="3469816"/>
            <a:ext cx="1391382" cy="28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57634-FF92-0EC9-F7F3-B2A1D24AE30F}"/>
              </a:ext>
            </a:extLst>
          </p:cNvPr>
          <p:cNvSpPr txBox="1"/>
          <p:nvPr/>
        </p:nvSpPr>
        <p:spPr>
          <a:xfrm>
            <a:off x="9223718" y="1582186"/>
            <a:ext cx="1847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Sent E-mail Date : 1/2/23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064C9-C6EA-8269-2DF2-E7E7B76AAF98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7206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E1707C-1443-D12A-7714-3663C825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63"/>
          <a:stretch/>
        </p:blipFill>
        <p:spPr>
          <a:xfrm>
            <a:off x="2352178" y="176753"/>
            <a:ext cx="9839822" cy="11694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D67B05-8ADD-F98D-FBA2-DDBB1F415912}"/>
              </a:ext>
            </a:extLst>
          </p:cNvPr>
          <p:cNvGrpSpPr/>
          <p:nvPr/>
        </p:nvGrpSpPr>
        <p:grpSpPr>
          <a:xfrm>
            <a:off x="0" y="176753"/>
            <a:ext cx="2360645" cy="5486400"/>
            <a:chOff x="739603" y="327582"/>
            <a:chExt cx="2360645" cy="5486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5C449-59E2-888A-4DAC-C4980E3C4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138" r="-399" b="19862"/>
            <a:stretch/>
          </p:blipFill>
          <p:spPr>
            <a:xfrm>
              <a:off x="739603" y="327582"/>
              <a:ext cx="2360645" cy="548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423435-4C1F-2CB7-C9FF-0F0F9731B6AF}"/>
                </a:ext>
              </a:extLst>
            </p:cNvPr>
            <p:cNvSpPr txBox="1"/>
            <p:nvPr/>
          </p:nvSpPr>
          <p:spPr>
            <a:xfrm>
              <a:off x="1414019" y="4927921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5FF8D-3B10-2D90-93EB-09C0C4FC7196}"/>
                </a:ext>
              </a:extLst>
            </p:cNvPr>
            <p:cNvSpPr txBox="1"/>
            <p:nvPr/>
          </p:nvSpPr>
          <p:spPr>
            <a:xfrm>
              <a:off x="1414019" y="5370951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Permission</a:t>
              </a: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A25834B-865A-D933-0FE6-BA5C3D6CCB6B}"/>
              </a:ext>
            </a:extLst>
          </p:cNvPr>
          <p:cNvSpPr/>
          <p:nvPr/>
        </p:nvSpPr>
        <p:spPr>
          <a:xfrm rot="10800000">
            <a:off x="7103534" y="1109134"/>
            <a:ext cx="101600" cy="1016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4658A-9F08-F64F-D3FD-252DE5B2DDAC}"/>
              </a:ext>
            </a:extLst>
          </p:cNvPr>
          <p:cNvSpPr txBox="1"/>
          <p:nvPr/>
        </p:nvSpPr>
        <p:spPr>
          <a:xfrm>
            <a:off x="5740401" y="1029129"/>
            <a:ext cx="905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FreesiaUPC" panose="020B0604020202020204" pitchFamily="34" charset="-34"/>
                <a:cs typeface="FreesiaUPC" panose="020B0604020202020204" pitchFamily="34" charset="-34"/>
              </a:rPr>
              <a:t>2566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D3745-1D87-8F49-110D-66351CFAB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" t="4622" r="-69" b="-3147"/>
          <a:stretch/>
        </p:blipFill>
        <p:spPr>
          <a:xfrm>
            <a:off x="2360645" y="1346200"/>
            <a:ext cx="9839822" cy="361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4C211-75EA-E46D-F1F8-1824F8680AD4}"/>
              </a:ext>
            </a:extLst>
          </p:cNvPr>
          <p:cNvSpPr/>
          <p:nvPr/>
        </p:nvSpPr>
        <p:spPr>
          <a:xfrm>
            <a:off x="266700" y="1557506"/>
            <a:ext cx="1600200" cy="490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29CA1-B21F-7E2A-4688-4A280842C878}"/>
              </a:ext>
            </a:extLst>
          </p:cNvPr>
          <p:cNvSpPr txBox="1"/>
          <p:nvPr/>
        </p:nvSpPr>
        <p:spPr>
          <a:xfrm>
            <a:off x="674416" y="342849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7712C-8471-845E-23BE-35AA53A68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840" y="2380181"/>
            <a:ext cx="9828159" cy="2761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3FF5A2-DC97-7A32-6A91-0105833D4E5A}"/>
              </a:ext>
            </a:extLst>
          </p:cNvPr>
          <p:cNvSpPr/>
          <p:nvPr/>
        </p:nvSpPr>
        <p:spPr>
          <a:xfrm>
            <a:off x="0" y="20254"/>
            <a:ext cx="12192000" cy="6858000"/>
          </a:xfrm>
          <a:prstGeom prst="rect">
            <a:avLst/>
          </a:prstGeom>
          <a:solidFill>
            <a:srgbClr val="AFABAB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288A95-BE75-A189-B012-838AF8377F05}"/>
              </a:ext>
            </a:extLst>
          </p:cNvPr>
          <p:cNvSpPr/>
          <p:nvPr/>
        </p:nvSpPr>
        <p:spPr>
          <a:xfrm>
            <a:off x="5203595" y="2094975"/>
            <a:ext cx="2997725" cy="1477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F62B6-0210-FCD0-2187-0073F0217EF1}"/>
              </a:ext>
            </a:extLst>
          </p:cNvPr>
          <p:cNvSpPr txBox="1"/>
          <p:nvPr/>
        </p:nvSpPr>
        <p:spPr>
          <a:xfrm>
            <a:off x="5461458" y="2288008"/>
            <a:ext cx="118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คัดลอกจากปี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2DDB5-BD05-1325-07CD-88A448524D09}"/>
              </a:ext>
            </a:extLst>
          </p:cNvPr>
          <p:cNvSpPr txBox="1"/>
          <p:nvPr/>
        </p:nvSpPr>
        <p:spPr>
          <a:xfrm>
            <a:off x="5439422" y="2735287"/>
            <a:ext cx="12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คัดลอกไปยังปี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FFCCA-BF3F-4E56-0C27-2CB082214CEC}"/>
              </a:ext>
            </a:extLst>
          </p:cNvPr>
          <p:cNvSpPr/>
          <p:nvPr/>
        </p:nvSpPr>
        <p:spPr>
          <a:xfrm>
            <a:off x="6927049" y="2318994"/>
            <a:ext cx="857706" cy="283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2565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3EC-3DBA-B45C-CD10-618CC577E903}"/>
              </a:ext>
            </a:extLst>
          </p:cNvPr>
          <p:cNvSpPr/>
          <p:nvPr/>
        </p:nvSpPr>
        <p:spPr>
          <a:xfrm>
            <a:off x="6966408" y="2809187"/>
            <a:ext cx="827778" cy="24430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2566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DA6F767-025B-39E3-922A-B517FA367EA8}"/>
              </a:ext>
            </a:extLst>
          </p:cNvPr>
          <p:cNvSpPr/>
          <p:nvPr/>
        </p:nvSpPr>
        <p:spPr>
          <a:xfrm>
            <a:off x="6452768" y="3222547"/>
            <a:ext cx="570203" cy="20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06C51-FA88-EF77-2AD2-81906AB63FF5}"/>
              </a:ext>
            </a:extLst>
          </p:cNvPr>
          <p:cNvSpPr txBox="1"/>
          <p:nvPr/>
        </p:nvSpPr>
        <p:spPr>
          <a:xfrm>
            <a:off x="10243009" y="1342036"/>
            <a:ext cx="21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</a:t>
            </a:r>
            <a:r>
              <a:rPr lang="en-US" dirty="0">
                <a:highlight>
                  <a:srgbClr val="FFFF00"/>
                </a:highlight>
              </a:rPr>
              <a:t>copy award point</a:t>
            </a:r>
          </a:p>
        </p:txBody>
      </p:sp>
    </p:spTree>
    <p:extLst>
      <p:ext uri="{BB962C8B-B14F-4D97-AF65-F5344CB8AC3E}">
        <p14:creationId xmlns:p14="http://schemas.microsoft.com/office/powerpoint/2010/main" val="270741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6A8283-5CC8-ECF7-EFE1-3CACA08F8F8D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22B2E6-6F1A-42D7-EA02-559BB8EB6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DF57C-7CBB-E188-EC89-D54A86970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FA867C-8156-6B52-104D-7B91AA028FD1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844427-752E-C3FA-95E8-040A8441D3EB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68D039-AB8C-CA97-19AE-DCE3BEC549D3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5A147-059A-DEB1-03E1-01FEBD072BBC}"/>
              </a:ext>
            </a:extLst>
          </p:cNvPr>
          <p:cNvSpPr/>
          <p:nvPr/>
        </p:nvSpPr>
        <p:spPr>
          <a:xfrm>
            <a:off x="748503" y="3835021"/>
            <a:ext cx="12122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D7143-13D4-51E8-D6AE-46432159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71" y="230970"/>
            <a:ext cx="9815129" cy="39991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9D232-1F6D-86AF-2E98-39CA274F3BB0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58639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6A8283-5CC8-ECF7-EFE1-3CACA08F8F8D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22B2E6-6F1A-42D7-EA02-559BB8EB6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DF57C-7CBB-E188-EC89-D54A86970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FA867C-8156-6B52-104D-7B91AA028FD1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844427-752E-C3FA-95E8-040A8441D3EB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68D039-AB8C-CA97-19AE-DCE3BEC549D3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5A147-059A-DEB1-03E1-01FEBD072BBC}"/>
              </a:ext>
            </a:extLst>
          </p:cNvPr>
          <p:cNvSpPr/>
          <p:nvPr/>
        </p:nvSpPr>
        <p:spPr>
          <a:xfrm>
            <a:off x="748503" y="3835021"/>
            <a:ext cx="12122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BF6D5-CA08-3919-49F6-E502D17CF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19" y="171872"/>
            <a:ext cx="9825381" cy="4551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38BC85-6D84-4CE7-3670-DEF9F8D3E9E5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720563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E2C127-20C0-72F7-6B53-BC60B1E8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18" y="139045"/>
            <a:ext cx="9831355" cy="197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55B81C-C8E1-80FE-FC07-3C5280912D78}"/>
              </a:ext>
            </a:extLst>
          </p:cNvPr>
          <p:cNvSpPr/>
          <p:nvPr/>
        </p:nvSpPr>
        <p:spPr>
          <a:xfrm>
            <a:off x="10208530" y="783446"/>
            <a:ext cx="1875059" cy="228827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System Admin / User Manage /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B0FA4-26CD-B4E2-76B2-FB2827FEBA87}"/>
              </a:ext>
            </a:extLst>
          </p:cNvPr>
          <p:cNvGrpSpPr/>
          <p:nvPr/>
        </p:nvGrpSpPr>
        <p:grpSpPr>
          <a:xfrm>
            <a:off x="2341791" y="2114327"/>
            <a:ext cx="9821928" cy="4531938"/>
            <a:chOff x="2341791" y="2114327"/>
            <a:chExt cx="9821928" cy="45319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58068B-B14B-7422-93E0-FD790D5BC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80"/>
            <a:stretch/>
          </p:blipFill>
          <p:spPr>
            <a:xfrm>
              <a:off x="2341791" y="2114327"/>
              <a:ext cx="9821928" cy="45319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AA90F0-BBE7-6B43-8531-05805398C779}"/>
                </a:ext>
              </a:extLst>
            </p:cNvPr>
            <p:cNvSpPr/>
            <p:nvPr/>
          </p:nvSpPr>
          <p:spPr>
            <a:xfrm>
              <a:off x="2969442" y="2805653"/>
              <a:ext cx="876693" cy="1249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400" dirty="0">
                  <a:solidFill>
                    <a:schemeClr val="tx1"/>
                  </a:solidFill>
                </a:rPr>
                <a:t>รหัสพนักงาน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D9C2F4-119D-01B2-D9F7-B504C8D6023D}"/>
                </a:ext>
              </a:extLst>
            </p:cNvPr>
            <p:cNvSpPr/>
            <p:nvPr/>
          </p:nvSpPr>
          <p:spPr>
            <a:xfrm>
              <a:off x="3742442" y="2758729"/>
              <a:ext cx="959993" cy="1718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Name -Last name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3DAAE-0DC5-4868-8F39-19C1641FDB90}"/>
              </a:ext>
            </a:extLst>
          </p:cNvPr>
          <p:cNvCxnSpPr/>
          <p:nvPr/>
        </p:nvCxnSpPr>
        <p:spPr>
          <a:xfrm>
            <a:off x="3742442" y="2758728"/>
            <a:ext cx="0" cy="3315826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18AEFE-990E-32EF-3C60-5B1BC29AB4CF}"/>
              </a:ext>
            </a:extLst>
          </p:cNvPr>
          <p:cNvSpPr txBox="1"/>
          <p:nvPr/>
        </p:nvSpPr>
        <p:spPr>
          <a:xfrm>
            <a:off x="9463710" y="2729605"/>
            <a:ext cx="772998" cy="2769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FCADD-FC16-29EF-56AE-A49592C8B683}"/>
              </a:ext>
            </a:extLst>
          </p:cNvPr>
          <p:cNvSpPr txBox="1"/>
          <p:nvPr/>
        </p:nvSpPr>
        <p:spPr>
          <a:xfrm>
            <a:off x="8210746" y="2768577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Department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D657-A95F-D19B-8B06-C3272F41FD6E}"/>
              </a:ext>
            </a:extLst>
          </p:cNvPr>
          <p:cNvSpPr txBox="1"/>
          <p:nvPr/>
        </p:nvSpPr>
        <p:spPr>
          <a:xfrm>
            <a:off x="6539058" y="2768576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E-mail.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EA11C-0F57-F1D0-0262-BBC17352B5AE}"/>
              </a:ext>
            </a:extLst>
          </p:cNvPr>
          <p:cNvSpPr txBox="1"/>
          <p:nvPr/>
        </p:nvSpPr>
        <p:spPr>
          <a:xfrm>
            <a:off x="4695073" y="2775771"/>
            <a:ext cx="635288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Line 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66B029-E12F-893B-41E9-DEFD9772D36B}"/>
              </a:ext>
            </a:extLst>
          </p:cNvPr>
          <p:cNvSpPr txBox="1"/>
          <p:nvPr/>
        </p:nvSpPr>
        <p:spPr>
          <a:xfrm>
            <a:off x="11557262" y="2775771"/>
            <a:ext cx="476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13DB7-C463-F9EA-AFB4-3BCAF3E73E90}"/>
              </a:ext>
            </a:extLst>
          </p:cNvPr>
          <p:cNvSpPr txBox="1"/>
          <p:nvPr/>
        </p:nvSpPr>
        <p:spPr>
          <a:xfrm>
            <a:off x="10671142" y="2220219"/>
            <a:ext cx="1996909" cy="370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Pin auto gen </a:t>
            </a:r>
            <a:r>
              <a:rPr lang="th-TH" dirty="0">
                <a:highlight>
                  <a:srgbClr val="FFFF00"/>
                </a:highlight>
              </a:rPr>
              <a:t>ให้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67C351-8893-3919-1DFF-301105924015}"/>
              </a:ext>
            </a:extLst>
          </p:cNvPr>
          <p:cNvSpPr txBox="1"/>
          <p:nvPr/>
        </p:nvSpPr>
        <p:spPr>
          <a:xfrm>
            <a:off x="6493897" y="3342340"/>
            <a:ext cx="1536569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asdf@ocen.co.th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EF700-B655-2325-A8C8-EF35D7F9C86F}"/>
              </a:ext>
            </a:extLst>
          </p:cNvPr>
          <p:cNvSpPr txBox="1"/>
          <p:nvPr/>
        </p:nvSpPr>
        <p:spPr>
          <a:xfrm>
            <a:off x="6481328" y="3657673"/>
            <a:ext cx="1536569" cy="26161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asdf@ocen.co.th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DF6A0-1EE1-2E0F-77DE-ECBC091978DF}"/>
              </a:ext>
            </a:extLst>
          </p:cNvPr>
          <p:cNvSpPr txBox="1"/>
          <p:nvPr/>
        </p:nvSpPr>
        <p:spPr>
          <a:xfrm>
            <a:off x="6484470" y="3973006"/>
            <a:ext cx="1536569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asdf@ocen.co.th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8C4B5-554D-8140-ADE5-77EBD35769B5}"/>
              </a:ext>
            </a:extLst>
          </p:cNvPr>
          <p:cNvSpPr txBox="1"/>
          <p:nvPr/>
        </p:nvSpPr>
        <p:spPr>
          <a:xfrm>
            <a:off x="6484470" y="3058541"/>
            <a:ext cx="1536569" cy="26161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asdf@ocen.co.th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83F5-766D-E747-A6E8-7AB071B76950}"/>
              </a:ext>
            </a:extLst>
          </p:cNvPr>
          <p:cNvCxnSpPr/>
          <p:nvPr/>
        </p:nvCxnSpPr>
        <p:spPr>
          <a:xfrm>
            <a:off x="11557262" y="2736539"/>
            <a:ext cx="0" cy="333801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A26157-2D12-A9B6-3DC4-4DD19A52106E}"/>
              </a:ext>
            </a:extLst>
          </p:cNvPr>
          <p:cNvSpPr txBox="1"/>
          <p:nvPr/>
        </p:nvSpPr>
        <p:spPr>
          <a:xfrm>
            <a:off x="11572973" y="3080032"/>
            <a:ext cx="575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343243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B7401-C3D5-DB15-8489-C963C97182C9}"/>
              </a:ext>
            </a:extLst>
          </p:cNvPr>
          <p:cNvSpPr txBox="1"/>
          <p:nvPr/>
        </p:nvSpPr>
        <p:spPr>
          <a:xfrm>
            <a:off x="11596539" y="3403715"/>
            <a:ext cx="575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343243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2BD528-6EBF-BD25-D254-D7D07EDFFF4F}"/>
              </a:ext>
            </a:extLst>
          </p:cNvPr>
          <p:cNvSpPr txBox="1"/>
          <p:nvPr/>
        </p:nvSpPr>
        <p:spPr>
          <a:xfrm>
            <a:off x="11608322" y="3727398"/>
            <a:ext cx="575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343243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BAB2E3-255A-2034-D35B-6A03D05FA224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DBF7DAE-E5D0-D368-433F-9B2DB828C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5F037D7-140A-9CD9-225E-8E7DBE300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202DB4-FED6-9BCF-8259-6D015EB2919A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05229-AD55-F2BB-0374-584DBC3E9540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1AF4A7E-1995-DBAA-1022-3C4BC9ED7545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908C99-D104-27B6-C1D6-F4B672700020}"/>
              </a:ext>
            </a:extLst>
          </p:cNvPr>
          <p:cNvSpPr/>
          <p:nvPr/>
        </p:nvSpPr>
        <p:spPr>
          <a:xfrm>
            <a:off x="772998" y="5269584"/>
            <a:ext cx="1427394" cy="36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58049-0ADD-3DEC-2AC3-14345D4FC907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2361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A62644C-2802-94B9-D5F6-8AC571C2AAC8}"/>
              </a:ext>
            </a:extLst>
          </p:cNvPr>
          <p:cNvSpPr/>
          <p:nvPr/>
        </p:nvSpPr>
        <p:spPr>
          <a:xfrm>
            <a:off x="2480734" y="711639"/>
            <a:ext cx="914399" cy="228828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E2C127-20C0-72F7-6B53-BC60B1E8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18" y="139045"/>
            <a:ext cx="9831355" cy="19752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12D51F-DFDA-3376-79C3-A3CC1324778E}"/>
              </a:ext>
            </a:extLst>
          </p:cNvPr>
          <p:cNvGrpSpPr/>
          <p:nvPr/>
        </p:nvGrpSpPr>
        <p:grpSpPr>
          <a:xfrm>
            <a:off x="2351218" y="2114327"/>
            <a:ext cx="9821928" cy="4531938"/>
            <a:chOff x="2341791" y="2114327"/>
            <a:chExt cx="9821928" cy="45319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58068B-B14B-7422-93E0-FD790D5BC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80"/>
            <a:stretch/>
          </p:blipFill>
          <p:spPr>
            <a:xfrm>
              <a:off x="2341791" y="2114327"/>
              <a:ext cx="9821928" cy="453193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8E1657-EC58-36B1-E416-ABDCBD4A3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3" t="21086" r="76417" b="15707"/>
            <a:stretch/>
          </p:blipFill>
          <p:spPr>
            <a:xfrm>
              <a:off x="3035061" y="2995224"/>
              <a:ext cx="961534" cy="292230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9650F5-575A-C6D5-361F-713D0E7B8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05" t="20398" r="58405" b="16397"/>
            <a:stretch/>
          </p:blipFill>
          <p:spPr>
            <a:xfrm>
              <a:off x="4756051" y="2960703"/>
              <a:ext cx="961534" cy="292230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405851-6393-6094-B9A2-EAD097FD2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05" t="20398" r="58405" b="16397"/>
            <a:stretch/>
          </p:blipFill>
          <p:spPr>
            <a:xfrm>
              <a:off x="6557142" y="2967630"/>
              <a:ext cx="961534" cy="29223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A3A926-E0DE-5B9C-D059-EE4FF74C6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05" t="20398" r="58405" b="16397"/>
            <a:stretch/>
          </p:blipFill>
          <p:spPr>
            <a:xfrm>
              <a:off x="8216089" y="2967630"/>
              <a:ext cx="961534" cy="29223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03638-D22F-CF98-4236-2D8F0EC6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05" t="20398" r="58405" b="16397"/>
            <a:stretch/>
          </p:blipFill>
          <p:spPr>
            <a:xfrm>
              <a:off x="9483780" y="2967630"/>
              <a:ext cx="961534" cy="2922309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C21B8C5-61E0-7574-DC94-FFD892A39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5" t="20398" r="58405" b="16397"/>
          <a:stretch/>
        </p:blipFill>
        <p:spPr>
          <a:xfrm>
            <a:off x="10556050" y="2967630"/>
            <a:ext cx="961534" cy="29223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863CEB4-E031-FA43-7EAA-A050D7F8D7AE}"/>
              </a:ext>
            </a:extLst>
          </p:cNvPr>
          <p:cNvSpPr/>
          <p:nvPr/>
        </p:nvSpPr>
        <p:spPr>
          <a:xfrm>
            <a:off x="3815470" y="3062178"/>
            <a:ext cx="865633" cy="246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650FE6-7178-0C5E-54AE-FBF95BDD376F}"/>
              </a:ext>
            </a:extLst>
          </p:cNvPr>
          <p:cNvSpPr/>
          <p:nvPr/>
        </p:nvSpPr>
        <p:spPr>
          <a:xfrm>
            <a:off x="4788410" y="3062178"/>
            <a:ext cx="1619681" cy="249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040DBB-0230-A983-F59D-275CD142F393}"/>
              </a:ext>
            </a:extLst>
          </p:cNvPr>
          <p:cNvSpPr/>
          <p:nvPr/>
        </p:nvSpPr>
        <p:spPr>
          <a:xfrm>
            <a:off x="6546714" y="3062178"/>
            <a:ext cx="1594998" cy="274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F8BC98-E0E7-C66A-C593-22E763A42EA6}"/>
              </a:ext>
            </a:extLst>
          </p:cNvPr>
          <p:cNvSpPr/>
          <p:nvPr/>
        </p:nvSpPr>
        <p:spPr>
          <a:xfrm>
            <a:off x="8225516" y="3062178"/>
            <a:ext cx="1220178" cy="274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CFA95E-C345-1370-428C-1A32D82C702C}"/>
              </a:ext>
            </a:extLst>
          </p:cNvPr>
          <p:cNvSpPr/>
          <p:nvPr/>
        </p:nvSpPr>
        <p:spPr>
          <a:xfrm>
            <a:off x="2413367" y="3374740"/>
            <a:ext cx="9804994" cy="336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E46D49-237A-579A-B073-2FDFADF51AEF}"/>
              </a:ext>
            </a:extLst>
          </p:cNvPr>
          <p:cNvSpPr/>
          <p:nvPr/>
        </p:nvSpPr>
        <p:spPr>
          <a:xfrm>
            <a:off x="2480734" y="2139728"/>
            <a:ext cx="606089" cy="21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4C6028-C1DE-57FB-A12A-E68D7A2EF000}"/>
              </a:ext>
            </a:extLst>
          </p:cNvPr>
          <p:cNvSpPr/>
          <p:nvPr/>
        </p:nvSpPr>
        <p:spPr>
          <a:xfrm>
            <a:off x="2351218" y="5663153"/>
            <a:ext cx="56940" cy="101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FDE7114-C3D8-C9F3-51D0-A87A13D906DC}"/>
              </a:ext>
            </a:extLst>
          </p:cNvPr>
          <p:cNvSpPr/>
          <p:nvPr/>
        </p:nvSpPr>
        <p:spPr>
          <a:xfrm>
            <a:off x="2360645" y="2079345"/>
            <a:ext cx="9831355" cy="607576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F9F219-07EC-8E6A-1D41-396429305A1E}"/>
              </a:ext>
            </a:extLst>
          </p:cNvPr>
          <p:cNvSpPr txBox="1"/>
          <p:nvPr/>
        </p:nvSpPr>
        <p:spPr>
          <a:xfrm>
            <a:off x="11819466" y="2361336"/>
            <a:ext cx="46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B13F11-A184-2897-D4C0-14A63B21A873}"/>
              </a:ext>
            </a:extLst>
          </p:cNvPr>
          <p:cNvSpPr/>
          <p:nvPr/>
        </p:nvSpPr>
        <p:spPr>
          <a:xfrm>
            <a:off x="2387006" y="2335127"/>
            <a:ext cx="9786140" cy="16253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2401C9F-1E66-ED9A-AA61-373BA26B3E4F}"/>
              </a:ext>
            </a:extLst>
          </p:cNvPr>
          <p:cNvSpPr/>
          <p:nvPr/>
        </p:nvSpPr>
        <p:spPr>
          <a:xfrm>
            <a:off x="6427970" y="3696905"/>
            <a:ext cx="430605" cy="159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A04535-8E90-63DA-0C71-BDE1F54F1903}"/>
              </a:ext>
            </a:extLst>
          </p:cNvPr>
          <p:cNvSpPr/>
          <p:nvPr/>
        </p:nvSpPr>
        <p:spPr>
          <a:xfrm>
            <a:off x="10183130" y="739234"/>
            <a:ext cx="1875059" cy="228827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System Admin / User Manage / Add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2D2DA6-53BA-0A60-1035-85346C24F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" t="48927" r="979" b="35371"/>
          <a:stretch/>
        </p:blipFill>
        <p:spPr>
          <a:xfrm>
            <a:off x="2480734" y="2712322"/>
            <a:ext cx="9675478" cy="2099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132394-FADB-1C42-33D9-E86335C9284B}"/>
              </a:ext>
            </a:extLst>
          </p:cNvPr>
          <p:cNvSpPr/>
          <p:nvPr/>
        </p:nvSpPr>
        <p:spPr>
          <a:xfrm>
            <a:off x="3061422" y="3062177"/>
            <a:ext cx="652739" cy="245610"/>
          </a:xfrm>
          <a:prstGeom prst="rect">
            <a:avLst/>
          </a:prstGeom>
          <a:solidFill>
            <a:srgbClr val="F2F2F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1274EE-50BB-0484-8E72-9D72E2ED6FA7}"/>
              </a:ext>
            </a:extLst>
          </p:cNvPr>
          <p:cNvSpPr/>
          <p:nvPr/>
        </p:nvSpPr>
        <p:spPr>
          <a:xfrm>
            <a:off x="2387006" y="968061"/>
            <a:ext cx="9769206" cy="1190013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ED1403-EED5-0F35-CCDA-8379BE9DE1CD}"/>
              </a:ext>
            </a:extLst>
          </p:cNvPr>
          <p:cNvSpPr/>
          <p:nvPr/>
        </p:nvSpPr>
        <p:spPr>
          <a:xfrm>
            <a:off x="3742442" y="2758729"/>
            <a:ext cx="959993" cy="171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Name -Last name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1685F91-22F7-6248-8527-4DB308713FFF}"/>
              </a:ext>
            </a:extLst>
          </p:cNvPr>
          <p:cNvSpPr/>
          <p:nvPr/>
        </p:nvSpPr>
        <p:spPr>
          <a:xfrm rot="10800000">
            <a:off x="10310000" y="3147786"/>
            <a:ext cx="94268" cy="92416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C18A2-D1AC-4A35-947B-25E863AB0E99}"/>
              </a:ext>
            </a:extLst>
          </p:cNvPr>
          <p:cNvSpPr txBox="1"/>
          <p:nvPr/>
        </p:nvSpPr>
        <p:spPr>
          <a:xfrm>
            <a:off x="8210746" y="2768577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Department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D01B9-8C6F-F598-357E-C7433CA40A76}"/>
              </a:ext>
            </a:extLst>
          </p:cNvPr>
          <p:cNvSpPr txBox="1"/>
          <p:nvPr/>
        </p:nvSpPr>
        <p:spPr>
          <a:xfrm>
            <a:off x="4746624" y="2753466"/>
            <a:ext cx="635288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Line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36D86-8845-A54C-3912-CDCC2907A33E}"/>
              </a:ext>
            </a:extLst>
          </p:cNvPr>
          <p:cNvSpPr txBox="1"/>
          <p:nvPr/>
        </p:nvSpPr>
        <p:spPr>
          <a:xfrm>
            <a:off x="6539058" y="2768576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E-mail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FC0895-7133-E69B-4485-0EDD7012877B}"/>
              </a:ext>
            </a:extLst>
          </p:cNvPr>
          <p:cNvSpPr/>
          <p:nvPr/>
        </p:nvSpPr>
        <p:spPr>
          <a:xfrm>
            <a:off x="2969442" y="2758399"/>
            <a:ext cx="876693" cy="1721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solidFill>
                  <a:schemeClr val="tx1"/>
                </a:solidFill>
              </a:rPr>
              <a:t>รหัสพนักงาน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1DB49A-AE58-47B0-E9BA-212F7C0BFF7C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12BF0F0-CB86-C7A6-E7C4-8F3F3825D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C7312F8-DB29-5C98-7366-82CF5311E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97BA55-A396-EB70-2CCD-A92B0008E5A2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2ED665-3A95-3076-FA36-13614D01813F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F0B6FF-8206-51FA-1582-36636B7835F5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4F4942-6ED9-6552-3CE3-511492DD2C65}"/>
              </a:ext>
            </a:extLst>
          </p:cNvPr>
          <p:cNvSpPr/>
          <p:nvPr/>
        </p:nvSpPr>
        <p:spPr>
          <a:xfrm>
            <a:off x="772998" y="5269584"/>
            <a:ext cx="1427394" cy="36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DFED9-F3B6-19F4-C7C8-6B13C270A26F}"/>
              </a:ext>
            </a:extLst>
          </p:cNvPr>
          <p:cNvSpPr/>
          <p:nvPr/>
        </p:nvSpPr>
        <p:spPr>
          <a:xfrm>
            <a:off x="9493206" y="2768576"/>
            <a:ext cx="2644503" cy="6061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7880DE-61AB-69DB-AB8F-EDAFA6591334}"/>
              </a:ext>
            </a:extLst>
          </p:cNvPr>
          <p:cNvSpPr/>
          <p:nvPr/>
        </p:nvSpPr>
        <p:spPr>
          <a:xfrm>
            <a:off x="9703250" y="3105013"/>
            <a:ext cx="601186" cy="159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Clear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5B6004-133F-E64B-61B7-AFF5E57C6F70}"/>
              </a:ext>
            </a:extLst>
          </p:cNvPr>
          <p:cNvSpPr txBox="1"/>
          <p:nvPr/>
        </p:nvSpPr>
        <p:spPr>
          <a:xfrm>
            <a:off x="10273147" y="2967630"/>
            <a:ext cx="26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C6FBC-C1A9-D2F9-692B-8F0BE5666E23}"/>
              </a:ext>
            </a:extLst>
          </p:cNvPr>
          <p:cNvSpPr txBox="1"/>
          <p:nvPr/>
        </p:nvSpPr>
        <p:spPr>
          <a:xfrm>
            <a:off x="9639173" y="2743175"/>
            <a:ext cx="14359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CF238-5D76-A7D9-56FE-8610D6127E02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39219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E2C127-20C0-72F7-6B53-BC60B1E8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18" y="139045"/>
            <a:ext cx="9831355" cy="197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55B81C-C8E1-80FE-FC07-3C5280912D78}"/>
              </a:ext>
            </a:extLst>
          </p:cNvPr>
          <p:cNvSpPr/>
          <p:nvPr/>
        </p:nvSpPr>
        <p:spPr>
          <a:xfrm>
            <a:off x="10208530" y="783446"/>
            <a:ext cx="1875059" cy="228827"/>
          </a:xfrm>
          <a:prstGeom prst="rect">
            <a:avLst/>
          </a:prstGeom>
          <a:solidFill>
            <a:srgbClr val="F4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System Admin / User Manage /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9E5A9-42E6-97CA-9657-F426AF1367B7}"/>
              </a:ext>
            </a:extLst>
          </p:cNvPr>
          <p:cNvSpPr txBox="1"/>
          <p:nvPr/>
        </p:nvSpPr>
        <p:spPr>
          <a:xfrm>
            <a:off x="11783192" y="773225"/>
            <a:ext cx="60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highlight>
                  <a:srgbClr val="FFFF00"/>
                </a:highlight>
              </a:rPr>
              <a:t> </a:t>
            </a:r>
            <a:r>
              <a:rPr lang="en-US" sz="1400" dirty="0">
                <a:highlight>
                  <a:srgbClr val="FFFF00"/>
                </a:highlight>
              </a:rPr>
              <a:t>Edit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D1A6B3-0755-ECF7-4FC3-7DC9C7D96F57}"/>
              </a:ext>
            </a:extLst>
          </p:cNvPr>
          <p:cNvSpPr/>
          <p:nvPr/>
        </p:nvSpPr>
        <p:spPr>
          <a:xfrm>
            <a:off x="4010819" y="1621410"/>
            <a:ext cx="1904214" cy="474713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4FC25-8990-EA63-D2CF-5451FED6CD26}"/>
              </a:ext>
            </a:extLst>
          </p:cNvPr>
          <p:cNvSpPr/>
          <p:nvPr/>
        </p:nvSpPr>
        <p:spPr>
          <a:xfrm>
            <a:off x="2360645" y="1012273"/>
            <a:ext cx="4992262" cy="1083850"/>
          </a:xfrm>
          <a:prstGeom prst="rect">
            <a:avLst/>
          </a:prstGeom>
          <a:solidFill>
            <a:srgbClr val="F4F6F9"/>
          </a:solidFill>
          <a:ln>
            <a:solidFill>
              <a:srgbClr val="F4F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20035A-2E80-1166-FA6B-5F7EA701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18" y="1281884"/>
            <a:ext cx="9788590" cy="120723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0FA83E-43C2-B302-F988-A9FFA744C83F}"/>
              </a:ext>
            </a:extLst>
          </p:cNvPr>
          <p:cNvSpPr/>
          <p:nvPr/>
        </p:nvSpPr>
        <p:spPr>
          <a:xfrm>
            <a:off x="6256433" y="2425112"/>
            <a:ext cx="606279" cy="238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FECCB-FDF6-D5FB-657D-534A80B1111F}"/>
              </a:ext>
            </a:extLst>
          </p:cNvPr>
          <p:cNvSpPr txBox="1"/>
          <p:nvPr/>
        </p:nvSpPr>
        <p:spPr>
          <a:xfrm>
            <a:off x="3087531" y="18269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1454DE-C0B5-B12D-DC31-8066E033C274}"/>
              </a:ext>
            </a:extLst>
          </p:cNvPr>
          <p:cNvSpPr txBox="1"/>
          <p:nvPr/>
        </p:nvSpPr>
        <p:spPr>
          <a:xfrm>
            <a:off x="3913633" y="188550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สมคิด มากน้อย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808CE-B8BB-9875-DDB1-D478FDF98A7F}"/>
              </a:ext>
            </a:extLst>
          </p:cNvPr>
          <p:cNvSpPr txBox="1"/>
          <p:nvPr/>
        </p:nvSpPr>
        <p:spPr>
          <a:xfrm>
            <a:off x="5166409" y="1899924"/>
            <a:ext cx="1170514" cy="276999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joobjang23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0F027A-2F76-CA02-CD99-15FC58622CBB}"/>
              </a:ext>
            </a:extLst>
          </p:cNvPr>
          <p:cNvSpPr txBox="1"/>
          <p:nvPr/>
        </p:nvSpPr>
        <p:spPr>
          <a:xfrm>
            <a:off x="9379670" y="1885501"/>
            <a:ext cx="12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บริการทั่วไป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5B96B-A8C7-49B6-3EAC-F928FB91D856}"/>
              </a:ext>
            </a:extLst>
          </p:cNvPr>
          <p:cNvSpPr txBox="1"/>
          <p:nvPr/>
        </p:nvSpPr>
        <p:spPr>
          <a:xfrm>
            <a:off x="10875433" y="1906066"/>
            <a:ext cx="12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13E88E-39D5-FBD8-9C1E-1AD8D427C717}"/>
              </a:ext>
            </a:extLst>
          </p:cNvPr>
          <p:cNvSpPr txBox="1"/>
          <p:nvPr/>
        </p:nvSpPr>
        <p:spPr>
          <a:xfrm>
            <a:off x="10875433" y="1437762"/>
            <a:ext cx="772998" cy="2769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8019B3D-0DF7-09A0-4E33-83711ED0D3D0}"/>
              </a:ext>
            </a:extLst>
          </p:cNvPr>
          <p:cNvSpPr/>
          <p:nvPr/>
        </p:nvSpPr>
        <p:spPr>
          <a:xfrm rot="10800000">
            <a:off x="11858920" y="2000054"/>
            <a:ext cx="94268" cy="92416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0103F-474F-B4E2-7791-BEF8234ADEE9}"/>
              </a:ext>
            </a:extLst>
          </p:cNvPr>
          <p:cNvSpPr txBox="1"/>
          <p:nvPr/>
        </p:nvSpPr>
        <p:spPr>
          <a:xfrm>
            <a:off x="2805326" y="3236049"/>
            <a:ext cx="57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พนง คนนึง มีได้ </a:t>
            </a:r>
            <a:r>
              <a:rPr lang="en-US" dirty="0">
                <a:highlight>
                  <a:srgbClr val="FFFF00"/>
                </a:highlight>
              </a:rPr>
              <a:t>1 </a:t>
            </a:r>
            <a:r>
              <a:rPr lang="th-TH" dirty="0">
                <a:highlight>
                  <a:srgbClr val="FFFF00"/>
                </a:highlight>
              </a:rPr>
              <a:t>รหัส แก้ไขได้ ห้ามซ้ำ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th-TH" dirty="0">
                <a:highlight>
                  <a:srgbClr val="FFFF00"/>
                </a:highlight>
              </a:rPr>
              <a:t>ถ้ามีการแก้รหัสใหม่แล้ว  ยังเก็บข้อมูลเก่าด้วย  ถ้าพนง คน นั้นดูประวัติคะแนน, ประวัติการแลกคะแนน ก็จะโชว์ข้อมูล ทั้งหมด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5CB3BF-7FC4-B1C8-F63B-B1E81FE7AD81}"/>
              </a:ext>
            </a:extLst>
          </p:cNvPr>
          <p:cNvSpPr/>
          <p:nvPr/>
        </p:nvSpPr>
        <p:spPr>
          <a:xfrm>
            <a:off x="3968054" y="1526698"/>
            <a:ext cx="959993" cy="171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Name -Last 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20E8A3-0441-EC33-4ACD-24EBDAFC3DC1}"/>
              </a:ext>
            </a:extLst>
          </p:cNvPr>
          <p:cNvSpPr txBox="1"/>
          <p:nvPr/>
        </p:nvSpPr>
        <p:spPr>
          <a:xfrm>
            <a:off x="11572946" y="1224042"/>
            <a:ext cx="46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1BB7AD-09E0-8E62-C31C-CB62985F7532}"/>
              </a:ext>
            </a:extLst>
          </p:cNvPr>
          <p:cNvSpPr/>
          <p:nvPr/>
        </p:nvSpPr>
        <p:spPr>
          <a:xfrm>
            <a:off x="2378539" y="1224042"/>
            <a:ext cx="9786140" cy="16253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BB80C-B3B5-6D97-23E4-F9DEB20A3509}"/>
              </a:ext>
            </a:extLst>
          </p:cNvPr>
          <p:cNvSpPr txBox="1"/>
          <p:nvPr/>
        </p:nvSpPr>
        <p:spPr>
          <a:xfrm>
            <a:off x="9379670" y="1479279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Department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9CCE4-3C2F-FCB1-DE31-0CA48C70ABB4}"/>
              </a:ext>
            </a:extLst>
          </p:cNvPr>
          <p:cNvSpPr txBox="1"/>
          <p:nvPr/>
        </p:nvSpPr>
        <p:spPr>
          <a:xfrm>
            <a:off x="5054750" y="1510332"/>
            <a:ext cx="635288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Line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B9EC4-F633-8B83-EE39-66CE1EBB70AA}"/>
              </a:ext>
            </a:extLst>
          </p:cNvPr>
          <p:cNvSpPr txBox="1"/>
          <p:nvPr/>
        </p:nvSpPr>
        <p:spPr>
          <a:xfrm>
            <a:off x="7294427" y="1503137"/>
            <a:ext cx="942682" cy="238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E-mail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39E54C-4362-56E4-BEAE-ADE555DF8B7D}"/>
              </a:ext>
            </a:extLst>
          </p:cNvPr>
          <p:cNvSpPr/>
          <p:nvPr/>
        </p:nvSpPr>
        <p:spPr>
          <a:xfrm>
            <a:off x="2838361" y="4865014"/>
            <a:ext cx="1182811" cy="841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 </a:t>
            </a:r>
            <a:r>
              <a:rPr lang="th-TH" dirty="0"/>
              <a:t>จาก</a:t>
            </a:r>
            <a:r>
              <a:rPr lang="en-US" dirty="0"/>
              <a:t>account 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FF85D-A1D7-F07F-7679-C411BB7EF1E6}"/>
              </a:ext>
            </a:extLst>
          </p:cNvPr>
          <p:cNvSpPr/>
          <p:nvPr/>
        </p:nvSpPr>
        <p:spPr>
          <a:xfrm>
            <a:off x="4498887" y="4865014"/>
            <a:ext cx="1664595" cy="860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ใส่ </a:t>
            </a:r>
            <a:r>
              <a:rPr lang="en-US" dirty="0"/>
              <a:t>PIN</a:t>
            </a:r>
            <a:r>
              <a:rPr lang="th-TH" dirty="0"/>
              <a:t> </a:t>
            </a:r>
            <a:r>
              <a:rPr lang="en-US" dirty="0"/>
              <a:t> </a:t>
            </a:r>
            <a:r>
              <a:rPr lang="th-TH" dirty="0"/>
              <a:t>ในการ</a:t>
            </a:r>
            <a:r>
              <a:rPr lang="en-US" dirty="0"/>
              <a:t>register </a:t>
            </a:r>
            <a:r>
              <a:rPr lang="th-TH" dirty="0"/>
              <a:t>ครั้งแรก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4556D-E6B0-8053-1AC1-4634CB2B2D9B}"/>
              </a:ext>
            </a:extLst>
          </p:cNvPr>
          <p:cNvSpPr txBox="1"/>
          <p:nvPr/>
        </p:nvSpPr>
        <p:spPr>
          <a:xfrm>
            <a:off x="2964451" y="5904697"/>
            <a:ext cx="577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หลังบ้าน จะผูก </a:t>
            </a:r>
            <a:r>
              <a:rPr lang="en-US" dirty="0"/>
              <a:t>token</a:t>
            </a:r>
            <a:r>
              <a:rPr lang="th-TH" dirty="0"/>
              <a:t> กับ </a:t>
            </a:r>
            <a:r>
              <a:rPr lang="en-US" dirty="0"/>
              <a:t>PIN </a:t>
            </a:r>
            <a:r>
              <a:rPr lang="th-TH" dirty="0"/>
              <a:t>ใน </a:t>
            </a:r>
            <a:r>
              <a:rPr lang="en-US" dirty="0" err="1"/>
              <a:t>hr</a:t>
            </a:r>
            <a:r>
              <a:rPr lang="en-US" dirty="0"/>
              <a:t>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77019-F14F-80D6-A370-B45B2D1BDDE1}"/>
              </a:ext>
            </a:extLst>
          </p:cNvPr>
          <p:cNvSpPr/>
          <p:nvPr/>
        </p:nvSpPr>
        <p:spPr>
          <a:xfrm>
            <a:off x="6801451" y="4846160"/>
            <a:ext cx="1585350" cy="860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กด </a:t>
            </a:r>
            <a:r>
              <a:rPr lang="en-US" dirty="0"/>
              <a:t>rich menu </a:t>
            </a:r>
            <a:r>
              <a:rPr lang="th-TH" dirty="0"/>
              <a:t>ครั้งต่อไป เข้ามาใน </a:t>
            </a:r>
            <a:r>
              <a:rPr lang="en-US" dirty="0" err="1"/>
              <a:t>pmrp</a:t>
            </a:r>
            <a:r>
              <a:rPr lang="th-TH" dirty="0"/>
              <a:t> ได้เลย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29018F-FF30-5FED-AB05-C9E7E0A7BA1D}"/>
              </a:ext>
            </a:extLst>
          </p:cNvPr>
          <p:cNvSpPr/>
          <p:nvPr/>
        </p:nvSpPr>
        <p:spPr>
          <a:xfrm>
            <a:off x="7245513" y="1874089"/>
            <a:ext cx="1986427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D2AA3A-F574-9897-DAC8-874855473443}"/>
              </a:ext>
            </a:extLst>
          </p:cNvPr>
          <p:cNvSpPr txBox="1"/>
          <p:nvPr/>
        </p:nvSpPr>
        <p:spPr>
          <a:xfrm>
            <a:off x="7293614" y="1907462"/>
            <a:ext cx="1536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asdf@ocen.co.th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0AD237-3D1B-CB37-D715-7AE550B5EFC2}"/>
              </a:ext>
            </a:extLst>
          </p:cNvPr>
          <p:cNvSpPr/>
          <p:nvPr/>
        </p:nvSpPr>
        <p:spPr>
          <a:xfrm>
            <a:off x="7352907" y="1874089"/>
            <a:ext cx="1226615" cy="322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1C766-162B-05BD-B061-3707DFB0BBA4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E88D60-E05D-EE47-92A2-5C7CFA1FD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89AC8A-C3AB-6D24-26A4-89442983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85A0E2-CC02-79A0-BDDF-E64B34A89A30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BE09EB-8B9C-BDCB-738D-279D2585FA89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901400-849D-458D-3338-7A525665E713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D6D219-ED43-019F-1409-657222E421E6}"/>
              </a:ext>
            </a:extLst>
          </p:cNvPr>
          <p:cNvSpPr/>
          <p:nvPr/>
        </p:nvSpPr>
        <p:spPr>
          <a:xfrm>
            <a:off x="772998" y="5269584"/>
            <a:ext cx="1427394" cy="36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77431-64E5-0784-C8ED-D87338282637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875006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2C4F-ABF7-B3BC-BEC6-C87B279E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999BF-CCEB-B51A-EF7D-327622F1A8DE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40A43-6CD5-E7E6-B3AF-84C0CAD1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39" y="0"/>
            <a:ext cx="3180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2C4F-ABF7-B3BC-BEC6-C87B279E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999BF-CCEB-B51A-EF7D-327622F1A8DE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C5EE-5C63-8026-3C6E-30CE405F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99" y="1304679"/>
            <a:ext cx="3250188" cy="2635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6E337-31A9-60C8-46AA-121C3BBC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39" y="0"/>
            <a:ext cx="318052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98765-44CA-8F33-0539-7D4E01CD9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" t="1227" r="3740" b="5067"/>
          <a:stretch/>
        </p:blipFill>
        <p:spPr>
          <a:xfrm>
            <a:off x="4524593" y="772064"/>
            <a:ext cx="1305109" cy="10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2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29E23-8091-8E07-5900-0F6297D2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16" y="0"/>
            <a:ext cx="662636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F64FC-310C-A807-2B4A-229DA58C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78FA6E-18E4-75C5-F74D-52C600E4A46C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00274-62B5-3FFF-CC07-604558FF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675" y="440372"/>
            <a:ext cx="781050" cy="1019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72C1D-143C-8D01-9FE8-E7F0F9C5B621}"/>
              </a:ext>
            </a:extLst>
          </p:cNvPr>
          <p:cNvSpPr txBox="1"/>
          <p:nvPr/>
        </p:nvSpPr>
        <p:spPr>
          <a:xfrm>
            <a:off x="10709390" y="176754"/>
            <a:ext cx="134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กระดิ่ง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8DC78-76D2-32E5-78B8-C8DAACC3FC39}"/>
              </a:ext>
            </a:extLst>
          </p:cNvPr>
          <p:cNvSpPr txBox="1"/>
          <p:nvPr/>
        </p:nvSpPr>
        <p:spPr>
          <a:xfrm>
            <a:off x="9643621" y="1762812"/>
            <a:ext cx="152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</a:t>
            </a:r>
            <a:r>
              <a:rPr lang="th-TH" dirty="0"/>
              <a:t>แล้วเปลี่ยนสี กด</a:t>
            </a:r>
            <a:r>
              <a:rPr lang="en-US" dirty="0"/>
              <a:t>x </a:t>
            </a:r>
            <a:r>
              <a:rPr lang="th-TH" dirty="0"/>
              <a:t>จึงลบ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6A7B8-9571-D75B-EA6E-397C7936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60" y="0"/>
            <a:ext cx="317387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19AE8-EC98-8B93-E80F-52EC3117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8D0BEB-2F96-FB21-9FE7-25AF8680C0AC}"/>
              </a:ext>
            </a:extLst>
          </p:cNvPr>
          <p:cNvSpPr/>
          <p:nvPr/>
        </p:nvSpPr>
        <p:spPr>
          <a:xfrm>
            <a:off x="465606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A128F-D76D-7A55-20F9-AB8F31B567BE}"/>
              </a:ext>
            </a:extLst>
          </p:cNvPr>
          <p:cNvSpPr txBox="1"/>
          <p:nvPr/>
        </p:nvSpPr>
        <p:spPr>
          <a:xfrm>
            <a:off x="8983744" y="324518"/>
            <a:ext cx="186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แบรนด์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685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0903A0-6F5E-0D26-F7EC-E3220BD5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0D0FA5-1E06-83E9-93A6-E1FCD83F3592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5D5BA-9EE7-19E3-9A8A-DB3AE3BB78A7}"/>
              </a:ext>
            </a:extLst>
          </p:cNvPr>
          <p:cNvSpPr txBox="1"/>
          <p:nvPr/>
        </p:nvSpPr>
        <p:spPr>
          <a:xfrm>
            <a:off x="8597245" y="970961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</a:t>
            </a:r>
            <a:r>
              <a:rPr lang="en-US" dirty="0">
                <a:highlight>
                  <a:srgbClr val="FFFF00"/>
                </a:highlight>
              </a:rPr>
              <a:t>see All </a:t>
            </a:r>
            <a:r>
              <a:rPr lang="th-TH" dirty="0">
                <a:highlight>
                  <a:srgbClr val="FFFF00"/>
                </a:highlight>
              </a:rPr>
              <a:t>ใน</a:t>
            </a:r>
            <a:r>
              <a:rPr lang="en-US" dirty="0">
                <a:highlight>
                  <a:srgbClr val="FFFF00"/>
                </a:highlight>
              </a:rPr>
              <a:t>redeem under 500 Coins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39FCC-4D37-2ED9-0E7B-B48BA640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21" y="0"/>
            <a:ext cx="322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E1707C-1443-D12A-7714-3663C825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63"/>
          <a:stretch/>
        </p:blipFill>
        <p:spPr>
          <a:xfrm>
            <a:off x="2352178" y="176753"/>
            <a:ext cx="9839822" cy="1169447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A25834B-865A-D933-0FE6-BA5C3D6CCB6B}"/>
              </a:ext>
            </a:extLst>
          </p:cNvPr>
          <p:cNvSpPr/>
          <p:nvPr/>
        </p:nvSpPr>
        <p:spPr>
          <a:xfrm rot="10800000">
            <a:off x="7103534" y="1109134"/>
            <a:ext cx="101600" cy="1016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4658A-9F08-F64F-D3FD-252DE5B2DDAC}"/>
              </a:ext>
            </a:extLst>
          </p:cNvPr>
          <p:cNvSpPr txBox="1"/>
          <p:nvPr/>
        </p:nvSpPr>
        <p:spPr>
          <a:xfrm>
            <a:off x="5740401" y="1029129"/>
            <a:ext cx="905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FreesiaUPC" panose="020B0604020202020204" pitchFamily="34" charset="-34"/>
                <a:cs typeface="FreesiaUPC" panose="020B0604020202020204" pitchFamily="34" charset="-34"/>
              </a:rPr>
              <a:t>2566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9D3745-1D87-8F49-110D-66351CFAB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" t="4622" r="-69" b="-3147"/>
          <a:stretch/>
        </p:blipFill>
        <p:spPr>
          <a:xfrm>
            <a:off x="2360645" y="1346200"/>
            <a:ext cx="9839822" cy="361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7712C-8471-845E-23BE-35AA53A6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08" y="1679528"/>
            <a:ext cx="9828159" cy="2761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E776B-227B-D64A-17D1-1307F0AD0FAC}"/>
              </a:ext>
            </a:extLst>
          </p:cNvPr>
          <p:cNvSpPr txBox="1"/>
          <p:nvPr/>
        </p:nvSpPr>
        <p:spPr>
          <a:xfrm>
            <a:off x="7530740" y="2049215"/>
            <a:ext cx="8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Created 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41292-917A-96CC-6162-55D81C1500EB}"/>
              </a:ext>
            </a:extLst>
          </p:cNvPr>
          <p:cNvSpPr txBox="1"/>
          <p:nvPr/>
        </p:nvSpPr>
        <p:spPr>
          <a:xfrm>
            <a:off x="7066325" y="2380181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2566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D6AB8-AFED-4399-1AC7-90689F07CE67}"/>
              </a:ext>
            </a:extLst>
          </p:cNvPr>
          <p:cNvSpPr txBox="1"/>
          <p:nvPr/>
        </p:nvSpPr>
        <p:spPr>
          <a:xfrm>
            <a:off x="7066325" y="3105971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2566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0D7A9-6C97-F126-CC46-5F443CE49C69}"/>
              </a:ext>
            </a:extLst>
          </p:cNvPr>
          <p:cNvSpPr txBox="1"/>
          <p:nvPr/>
        </p:nvSpPr>
        <p:spPr>
          <a:xfrm>
            <a:off x="7612145" y="4462473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2566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4095EB-B4E3-5DFB-C1F3-32A50B930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6"/>
          <a:stretch/>
        </p:blipFill>
        <p:spPr>
          <a:xfrm>
            <a:off x="2352178" y="4427749"/>
            <a:ext cx="9828159" cy="21303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1B993-2B89-96E2-5478-CEB6FCDD6962}"/>
              </a:ext>
            </a:extLst>
          </p:cNvPr>
          <p:cNvSpPr txBox="1"/>
          <p:nvPr/>
        </p:nvSpPr>
        <p:spPr>
          <a:xfrm>
            <a:off x="7037108" y="3756873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2566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1F544-2EFA-C200-559A-AA004841B8AD}"/>
              </a:ext>
            </a:extLst>
          </p:cNvPr>
          <p:cNvSpPr txBox="1"/>
          <p:nvPr/>
        </p:nvSpPr>
        <p:spPr>
          <a:xfrm>
            <a:off x="7118150" y="4492124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2566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C5C32F-2AA9-B7FE-ACC4-293401BA1993}"/>
              </a:ext>
            </a:extLst>
          </p:cNvPr>
          <p:cNvSpPr txBox="1"/>
          <p:nvPr/>
        </p:nvSpPr>
        <p:spPr>
          <a:xfrm>
            <a:off x="7103096" y="5171652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2566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ABAD4-B680-5C43-C813-58E75873A2E2}"/>
              </a:ext>
            </a:extLst>
          </p:cNvPr>
          <p:cNvSpPr txBox="1"/>
          <p:nvPr/>
        </p:nvSpPr>
        <p:spPr>
          <a:xfrm>
            <a:off x="7089870" y="5872932"/>
            <a:ext cx="8955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2566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AF80C-383B-BE15-C5FF-CB4789260DC1}"/>
              </a:ext>
            </a:extLst>
          </p:cNvPr>
          <p:cNvSpPr txBox="1"/>
          <p:nvPr/>
        </p:nvSpPr>
        <p:spPr>
          <a:xfrm>
            <a:off x="5048032" y="4527337"/>
            <a:ext cx="1216058" cy="21544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ThOc0050866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F4496-F29E-2576-7060-627718B93E1D}"/>
              </a:ext>
            </a:extLst>
          </p:cNvPr>
          <p:cNvSpPr txBox="1"/>
          <p:nvPr/>
        </p:nvSpPr>
        <p:spPr>
          <a:xfrm>
            <a:off x="5083372" y="5197048"/>
            <a:ext cx="121605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ThOc0060866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643C6-43C5-201B-0C69-2C61B0E9BA9F}"/>
              </a:ext>
            </a:extLst>
          </p:cNvPr>
          <p:cNvSpPr txBox="1"/>
          <p:nvPr/>
        </p:nvSpPr>
        <p:spPr>
          <a:xfrm>
            <a:off x="5048032" y="5883890"/>
            <a:ext cx="1216058" cy="21544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ThOc0070866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2FC47-1A25-A5C4-417E-A852A258A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131" y="2018203"/>
            <a:ext cx="9848850" cy="3714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D3EDCE-EAA0-E3EC-78C9-41ACA85716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720" b="77889"/>
          <a:stretch/>
        </p:blipFill>
        <p:spPr>
          <a:xfrm>
            <a:off x="9636370" y="3788316"/>
            <a:ext cx="266678" cy="2942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E90E2B-7712-1F93-D037-B5CC915D98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720" b="77889"/>
          <a:stretch/>
        </p:blipFill>
        <p:spPr>
          <a:xfrm>
            <a:off x="9676307" y="5844482"/>
            <a:ext cx="266678" cy="2942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EC1D8E-753C-9C4E-66BA-A39BA766F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83" t="20165" r="58050" b="856"/>
          <a:stretch/>
        </p:blipFill>
        <p:spPr>
          <a:xfrm>
            <a:off x="6294184" y="2280047"/>
            <a:ext cx="792916" cy="21352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B13CB5-A465-267D-A57F-92AAF6E18F75}"/>
              </a:ext>
            </a:extLst>
          </p:cNvPr>
          <p:cNvCxnSpPr/>
          <p:nvPr/>
        </p:nvCxnSpPr>
        <p:spPr>
          <a:xfrm>
            <a:off x="5712120" y="2047739"/>
            <a:ext cx="0" cy="44804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D4F9546-184C-A1FA-083A-72B6E9D11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83" t="23212" r="58553" b="856"/>
          <a:stretch/>
        </p:blipFill>
        <p:spPr>
          <a:xfrm>
            <a:off x="6353053" y="4441456"/>
            <a:ext cx="743499" cy="208010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DFE36E-DC59-2E98-2CB4-BDD14E650DA9}"/>
              </a:ext>
            </a:extLst>
          </p:cNvPr>
          <p:cNvCxnSpPr/>
          <p:nvPr/>
        </p:nvCxnSpPr>
        <p:spPr>
          <a:xfrm>
            <a:off x="6939176" y="2053067"/>
            <a:ext cx="0" cy="448046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D71389-4653-DAA6-0235-28AA9D6B6968}"/>
              </a:ext>
            </a:extLst>
          </p:cNvPr>
          <p:cNvSpPr txBox="1"/>
          <p:nvPr/>
        </p:nvSpPr>
        <p:spPr>
          <a:xfrm>
            <a:off x="6193367" y="6256985"/>
            <a:ext cx="3884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กรอบสีแดง คือข้อมูลที่</a:t>
            </a:r>
            <a:r>
              <a:rPr lang="en-US" dirty="0">
                <a:highlight>
                  <a:srgbClr val="FFFF00"/>
                </a:highlight>
              </a:rPr>
              <a:t>copy</a:t>
            </a:r>
            <a:r>
              <a:rPr lang="th-TH" dirty="0">
                <a:highlight>
                  <a:srgbClr val="FFFF00"/>
                </a:highlight>
              </a:rPr>
              <a:t>มาจาก</a:t>
            </a:r>
            <a:r>
              <a:rPr lang="en-US" dirty="0">
                <a:highlight>
                  <a:srgbClr val="FFFF00"/>
                </a:highlight>
              </a:rPr>
              <a:t> 2565 </a:t>
            </a:r>
            <a:r>
              <a:rPr lang="th-TH" dirty="0">
                <a:highlight>
                  <a:srgbClr val="FFFF00"/>
                </a:highlight>
              </a:rPr>
              <a:t>แล้วมาแปะ เปลี่ยนปี เป้น </a:t>
            </a:r>
            <a:r>
              <a:rPr lang="en-US" dirty="0">
                <a:highlight>
                  <a:srgbClr val="FFFF00"/>
                </a:highlight>
              </a:rPr>
              <a:t>2566  </a:t>
            </a:r>
            <a:r>
              <a:rPr lang="th-TH" dirty="0">
                <a:highlight>
                  <a:srgbClr val="FFFF00"/>
                </a:highlight>
              </a:rPr>
              <a:t>ต้องเปลี่ยน </a:t>
            </a:r>
            <a:r>
              <a:rPr lang="en-US" dirty="0">
                <a:highlight>
                  <a:srgbClr val="FFFF00"/>
                </a:highlight>
              </a:rPr>
              <a:t>id </a:t>
            </a:r>
            <a:r>
              <a:rPr lang="th-TH" dirty="0">
                <a:highlight>
                  <a:srgbClr val="FFFF00"/>
                </a:highlight>
              </a:rPr>
              <a:t>ให้อัตโนมัติ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9EDBEC1-FCEB-62D2-B793-92789EE4A7CD}"/>
              </a:ext>
            </a:extLst>
          </p:cNvPr>
          <p:cNvSpPr/>
          <p:nvPr/>
        </p:nvSpPr>
        <p:spPr>
          <a:xfrm>
            <a:off x="2360645" y="4287972"/>
            <a:ext cx="9573688" cy="1987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902AFD-E672-405C-3293-8304A99E6179}"/>
              </a:ext>
            </a:extLst>
          </p:cNvPr>
          <p:cNvSpPr txBox="1"/>
          <p:nvPr/>
        </p:nvSpPr>
        <p:spPr>
          <a:xfrm>
            <a:off x="3024733" y="2101247"/>
            <a:ext cx="867266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25F6F8-C474-8471-1475-6C51B238D198}"/>
              </a:ext>
            </a:extLst>
          </p:cNvPr>
          <p:cNvSpPr txBox="1"/>
          <p:nvPr/>
        </p:nvSpPr>
        <p:spPr>
          <a:xfrm>
            <a:off x="5036350" y="2116635"/>
            <a:ext cx="568468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Award ID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F77D73-9585-C472-B15D-DEB71690422E}"/>
              </a:ext>
            </a:extLst>
          </p:cNvPr>
          <p:cNvSpPr txBox="1"/>
          <p:nvPr/>
        </p:nvSpPr>
        <p:spPr>
          <a:xfrm>
            <a:off x="5866328" y="2082507"/>
            <a:ext cx="2441543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Award  Name                   Year          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0F071C-E523-235D-B9E7-CE4569741A74}"/>
              </a:ext>
            </a:extLst>
          </p:cNvPr>
          <p:cNvSpPr txBox="1"/>
          <p:nvPr/>
        </p:nvSpPr>
        <p:spPr>
          <a:xfrm>
            <a:off x="8349492" y="2101247"/>
            <a:ext cx="820133" cy="230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Award Coin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75BC1-81BC-62BD-EB06-C16109597340}"/>
              </a:ext>
            </a:extLst>
          </p:cNvPr>
          <p:cNvGrpSpPr/>
          <p:nvPr/>
        </p:nvGrpSpPr>
        <p:grpSpPr>
          <a:xfrm>
            <a:off x="-612" y="213727"/>
            <a:ext cx="2360645" cy="5515237"/>
            <a:chOff x="54290" y="171872"/>
            <a:chExt cx="2360645" cy="55152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1C2CA4-1A1B-CECA-B9A6-AE688B7A3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E127F5-2D53-48C2-104D-33B63581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945E6A-A60B-3196-F8AE-2CB9F393B28E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35BD03-914B-A341-09C7-97FCAFC85406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204C211-75EA-E46D-F1F8-1824F8680AD4}"/>
              </a:ext>
            </a:extLst>
          </p:cNvPr>
          <p:cNvSpPr/>
          <p:nvPr/>
        </p:nvSpPr>
        <p:spPr>
          <a:xfrm>
            <a:off x="266700" y="1557506"/>
            <a:ext cx="1600200" cy="490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61A55-8173-1CC1-695E-10E340B327B0}"/>
              </a:ext>
            </a:extLst>
          </p:cNvPr>
          <p:cNvSpPr txBox="1"/>
          <p:nvPr/>
        </p:nvSpPr>
        <p:spPr>
          <a:xfrm>
            <a:off x="748503" y="3431482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65DD5-5A7E-122F-566C-4062979D79F9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093968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815EF-DF6B-4DFA-A407-A030822D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015" y="0"/>
            <a:ext cx="318997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84FD2-DB84-AB4E-05D0-C4DC367E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5EA257-9D96-C688-8D49-DC7435E789C3}"/>
              </a:ext>
            </a:extLst>
          </p:cNvPr>
          <p:cNvSpPr/>
          <p:nvPr/>
        </p:nvSpPr>
        <p:spPr>
          <a:xfrm>
            <a:off x="532712" y="3435705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27689-8076-DD8F-05B5-B8317F8B2152}"/>
              </a:ext>
            </a:extLst>
          </p:cNvPr>
          <p:cNvSpPr txBox="1"/>
          <p:nvPr/>
        </p:nvSpPr>
        <p:spPr>
          <a:xfrm>
            <a:off x="2762051" y="299494"/>
            <a:ext cx="13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กดดูสินค้า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1C72C-C1F9-A319-9AEA-6003879BF2A1}"/>
              </a:ext>
            </a:extLst>
          </p:cNvPr>
          <p:cNvSpPr txBox="1"/>
          <p:nvPr/>
        </p:nvSpPr>
        <p:spPr>
          <a:xfrm>
            <a:off x="2592970" y="1266825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description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D7489B-6C9B-096B-92E8-3D0A1503049D}"/>
              </a:ext>
            </a:extLst>
          </p:cNvPr>
          <p:cNvCxnSpPr>
            <a:cxnSpLocks/>
          </p:cNvCxnSpPr>
          <p:nvPr/>
        </p:nvCxnSpPr>
        <p:spPr>
          <a:xfrm flipH="1">
            <a:off x="4300047" y="1266825"/>
            <a:ext cx="142760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83C599-200E-755A-4E2D-BC3F9616EBC1}"/>
              </a:ext>
            </a:extLst>
          </p:cNvPr>
          <p:cNvSpPr txBox="1"/>
          <p:nvPr/>
        </p:nvSpPr>
        <p:spPr>
          <a:xfrm>
            <a:off x="2462914" y="3422489"/>
            <a:ext cx="203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4350F-6563-50C0-DAC0-1A3ED1F6CCC1}"/>
              </a:ext>
            </a:extLst>
          </p:cNvPr>
          <p:cNvCxnSpPr>
            <a:cxnSpLocks/>
          </p:cNvCxnSpPr>
          <p:nvPr/>
        </p:nvCxnSpPr>
        <p:spPr>
          <a:xfrm flipH="1">
            <a:off x="3683513" y="3550952"/>
            <a:ext cx="969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2CDCB-E7CE-AEB2-9D2F-1648C688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618" y="0"/>
            <a:ext cx="3162436" cy="680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F4B4E-5B17-26E5-3EAA-D141A44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F160A5-EF87-36DE-2796-7D47E9379D45}"/>
              </a:ext>
            </a:extLst>
          </p:cNvPr>
          <p:cNvSpPr/>
          <p:nvPr/>
        </p:nvSpPr>
        <p:spPr>
          <a:xfrm>
            <a:off x="532712" y="3435705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F1940-BEE6-3FCB-5D5B-23827D45AF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3056" y="723704"/>
            <a:ext cx="3600450" cy="231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F1113-0B39-D3F6-AFEC-BACBBDDF34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8262" y="2177195"/>
            <a:ext cx="2105025" cy="13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2CDCB-E7CE-AEB2-9D2F-1648C688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618" y="0"/>
            <a:ext cx="3162436" cy="6800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04730-62B3-47DA-A45A-F6A70DED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5667" y="2063951"/>
            <a:ext cx="1914338" cy="1336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F1097-F8DD-DFF6-4404-9B25F41D80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6363" y="161308"/>
            <a:ext cx="3770887" cy="2632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F4B4E-5B17-26E5-3EAA-D141A441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F160A5-EF87-36DE-2796-7D47E9379D45}"/>
              </a:ext>
            </a:extLst>
          </p:cNvPr>
          <p:cNvSpPr/>
          <p:nvPr/>
        </p:nvSpPr>
        <p:spPr>
          <a:xfrm>
            <a:off x="532712" y="3435705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9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2CDCB-E7CE-AEB2-9D2F-1648C688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618" y="0"/>
            <a:ext cx="3162436" cy="680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F4B4E-5B17-26E5-3EAA-D141A44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F160A5-EF87-36DE-2796-7D47E9379D45}"/>
              </a:ext>
            </a:extLst>
          </p:cNvPr>
          <p:cNvSpPr/>
          <p:nvPr/>
        </p:nvSpPr>
        <p:spPr>
          <a:xfrm>
            <a:off x="532712" y="3435705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22BB2-07CE-B10B-111A-FA868D99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188" y="512877"/>
            <a:ext cx="3733800" cy="2457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9A388-D74A-5C34-A779-B1BF6A92F9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0107" y="2330113"/>
            <a:ext cx="1945457" cy="12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4B651-7B2C-1FF4-294B-6D9BC340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FF4E7F-BAB8-F9AE-6459-CD6A3D8CFF23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24257-443C-2D1A-776D-E6E0C134F31B}"/>
              </a:ext>
            </a:extLst>
          </p:cNvPr>
          <p:cNvSpPr/>
          <p:nvPr/>
        </p:nvSpPr>
        <p:spPr>
          <a:xfrm>
            <a:off x="4185501" y="176754"/>
            <a:ext cx="3629320" cy="6562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AF8FF3-64B7-E5D4-D8FD-7101B6953B65}"/>
              </a:ext>
            </a:extLst>
          </p:cNvPr>
          <p:cNvSpPr/>
          <p:nvPr/>
        </p:nvSpPr>
        <p:spPr>
          <a:xfrm>
            <a:off x="4270342" y="216816"/>
            <a:ext cx="3478491" cy="64172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1F1BDD-5963-BBEC-7CC9-6E256CB432C8}"/>
              </a:ext>
            </a:extLst>
          </p:cNvPr>
          <p:cNvSpPr/>
          <p:nvPr/>
        </p:nvSpPr>
        <p:spPr>
          <a:xfrm>
            <a:off x="5731497" y="301659"/>
            <a:ext cx="546755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3A0941-1CD0-8750-2BD6-E6790C98D40E}"/>
              </a:ext>
            </a:extLst>
          </p:cNvPr>
          <p:cNvSpPr/>
          <p:nvPr/>
        </p:nvSpPr>
        <p:spPr>
          <a:xfrm>
            <a:off x="7748833" y="2570304"/>
            <a:ext cx="60958" cy="311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35E3891F-22F9-D208-48E8-0DA990E9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210" y="662669"/>
            <a:ext cx="277815" cy="27781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4EAC4A5-EF3D-D2F7-E5D0-0186712F1550}"/>
              </a:ext>
            </a:extLst>
          </p:cNvPr>
          <p:cNvSpPr/>
          <p:nvPr/>
        </p:nvSpPr>
        <p:spPr>
          <a:xfrm>
            <a:off x="4411746" y="650449"/>
            <a:ext cx="329938" cy="32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Hamburger Menu Icon outline">
            <a:extLst>
              <a:ext uri="{FF2B5EF4-FFF2-40B4-BE49-F238E27FC236}">
                <a16:creationId xmlns:a16="http://schemas.microsoft.com/office/drawing/2014/main" id="{8115551B-0997-B394-4ECE-78BC51417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3148" y="592852"/>
            <a:ext cx="439778" cy="43977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72F7B74-C278-8B14-ED69-463D44B692EE}"/>
              </a:ext>
            </a:extLst>
          </p:cNvPr>
          <p:cNvGrpSpPr/>
          <p:nvPr/>
        </p:nvGrpSpPr>
        <p:grpSpPr>
          <a:xfrm>
            <a:off x="6181258" y="610052"/>
            <a:ext cx="1128913" cy="421782"/>
            <a:chOff x="5689357" y="596353"/>
            <a:chExt cx="1128913" cy="42178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266B8A9-44CF-8BF5-D9DD-F7DD67348866}"/>
                </a:ext>
              </a:extLst>
            </p:cNvPr>
            <p:cNvSpPr/>
            <p:nvPr/>
          </p:nvSpPr>
          <p:spPr>
            <a:xfrm>
              <a:off x="5689357" y="596353"/>
              <a:ext cx="1069977" cy="4217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A3BD58-8D56-EDC6-6E50-60A17B81A769}"/>
                </a:ext>
              </a:extLst>
            </p:cNvPr>
            <p:cNvSpPr txBox="1"/>
            <p:nvPr/>
          </p:nvSpPr>
          <p:spPr>
            <a:xfrm>
              <a:off x="5700268" y="616377"/>
              <a:ext cx="53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B4570-38B4-883D-6EC8-19880C58FBAB}"/>
                </a:ext>
              </a:extLst>
            </p:cNvPr>
            <p:cNvSpPr txBox="1"/>
            <p:nvPr/>
          </p:nvSpPr>
          <p:spPr>
            <a:xfrm>
              <a:off x="6224099" y="703387"/>
              <a:ext cx="59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Coins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7E97A-A8FF-BB0F-77FF-C422C8FD7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93" y="234431"/>
            <a:ext cx="779546" cy="88084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97D5589-039A-DD7C-8C93-7CF420E8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7" y="605714"/>
            <a:ext cx="439778" cy="439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87CC8-C67B-ECFA-DFC4-8C76BD0D95C9}"/>
              </a:ext>
            </a:extLst>
          </p:cNvPr>
          <p:cNvSpPr txBox="1"/>
          <p:nvPr/>
        </p:nvSpPr>
        <p:spPr>
          <a:xfrm>
            <a:off x="4443210" y="1115286"/>
            <a:ext cx="18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เกณฑ์คะแนน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DD7E1-EB79-AA6E-B4B4-A6C1A228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7" y="176754"/>
            <a:ext cx="2257425" cy="6562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5DD034-F0BE-D8C6-0841-5383CA26B34D}"/>
              </a:ext>
            </a:extLst>
          </p:cNvPr>
          <p:cNvSpPr/>
          <p:nvPr/>
        </p:nvSpPr>
        <p:spPr>
          <a:xfrm>
            <a:off x="490353" y="3846136"/>
            <a:ext cx="1357301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E9F36-F104-C20D-083D-C9E3912B9D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3196"/>
          <a:stretch/>
        </p:blipFill>
        <p:spPr>
          <a:xfrm>
            <a:off x="4332381" y="1476740"/>
            <a:ext cx="563208" cy="499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894A8-D558-D100-6E9F-ED265C6D5A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618" t="7645" r="11764"/>
          <a:stretch/>
        </p:blipFill>
        <p:spPr>
          <a:xfrm>
            <a:off x="7785109" y="1858310"/>
            <a:ext cx="299448" cy="4609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7E4C3-8069-9CE4-D663-01480104F1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27" r="24173"/>
          <a:stretch/>
        </p:blipFill>
        <p:spPr>
          <a:xfrm>
            <a:off x="4783169" y="1476728"/>
            <a:ext cx="3021221" cy="4991100"/>
          </a:xfrm>
          <a:prstGeom prst="flowChartProcess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6BA646-D78B-13D7-AB4F-8ECE4C2BB091}"/>
              </a:ext>
            </a:extLst>
          </p:cNvPr>
          <p:cNvSpPr txBox="1"/>
          <p:nvPr/>
        </p:nvSpPr>
        <p:spPr>
          <a:xfrm>
            <a:off x="4859382" y="1623558"/>
            <a:ext cx="1131217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Award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CCC37-CB1E-361E-CCCB-5AA1CB91EB9F}"/>
              </a:ext>
            </a:extLst>
          </p:cNvPr>
          <p:cNvSpPr txBox="1"/>
          <p:nvPr/>
        </p:nvSpPr>
        <p:spPr>
          <a:xfrm>
            <a:off x="6829520" y="1612089"/>
            <a:ext cx="1131217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Award Coin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25BE3-2D27-5D4D-0751-1205AD49F238}"/>
              </a:ext>
            </a:extLst>
          </p:cNvPr>
          <p:cNvSpPr txBox="1"/>
          <p:nvPr/>
        </p:nvSpPr>
        <p:spPr>
          <a:xfrm>
            <a:off x="7717494" y="1596688"/>
            <a:ext cx="54811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559576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4B651-7B2C-1FF4-294B-6D9BC340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FF4E7F-BAB8-F9AE-6459-CD6A3D8CFF23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24257-443C-2D1A-776D-E6E0C134F31B}"/>
              </a:ext>
            </a:extLst>
          </p:cNvPr>
          <p:cNvSpPr/>
          <p:nvPr/>
        </p:nvSpPr>
        <p:spPr>
          <a:xfrm>
            <a:off x="4185501" y="176754"/>
            <a:ext cx="3629320" cy="6562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AF8FF3-64B7-E5D4-D8FD-7101B6953B65}"/>
              </a:ext>
            </a:extLst>
          </p:cNvPr>
          <p:cNvSpPr/>
          <p:nvPr/>
        </p:nvSpPr>
        <p:spPr>
          <a:xfrm>
            <a:off x="4224824" y="220352"/>
            <a:ext cx="3478491" cy="64172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1F1BDD-5963-BBEC-7CC9-6E256CB432C8}"/>
              </a:ext>
            </a:extLst>
          </p:cNvPr>
          <p:cNvSpPr/>
          <p:nvPr/>
        </p:nvSpPr>
        <p:spPr>
          <a:xfrm>
            <a:off x="5731497" y="301659"/>
            <a:ext cx="546755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3A0941-1CD0-8750-2BD6-E6790C98D40E}"/>
              </a:ext>
            </a:extLst>
          </p:cNvPr>
          <p:cNvSpPr/>
          <p:nvPr/>
        </p:nvSpPr>
        <p:spPr>
          <a:xfrm>
            <a:off x="7748833" y="2570304"/>
            <a:ext cx="60958" cy="311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35E3891F-22F9-D208-48E8-0DA990E9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210" y="662669"/>
            <a:ext cx="277815" cy="27781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4EAC4A5-EF3D-D2F7-E5D0-0186712F1550}"/>
              </a:ext>
            </a:extLst>
          </p:cNvPr>
          <p:cNvSpPr/>
          <p:nvPr/>
        </p:nvSpPr>
        <p:spPr>
          <a:xfrm>
            <a:off x="4411746" y="650449"/>
            <a:ext cx="329938" cy="32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Hamburger Menu Icon outline">
            <a:extLst>
              <a:ext uri="{FF2B5EF4-FFF2-40B4-BE49-F238E27FC236}">
                <a16:creationId xmlns:a16="http://schemas.microsoft.com/office/drawing/2014/main" id="{8115551B-0997-B394-4ECE-78BC51417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3148" y="592852"/>
            <a:ext cx="439778" cy="43977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72F7B74-C278-8B14-ED69-463D44B692EE}"/>
              </a:ext>
            </a:extLst>
          </p:cNvPr>
          <p:cNvGrpSpPr/>
          <p:nvPr/>
        </p:nvGrpSpPr>
        <p:grpSpPr>
          <a:xfrm>
            <a:off x="6181258" y="610052"/>
            <a:ext cx="1128913" cy="421782"/>
            <a:chOff x="5689357" y="596353"/>
            <a:chExt cx="1128913" cy="42178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266B8A9-44CF-8BF5-D9DD-F7DD67348866}"/>
                </a:ext>
              </a:extLst>
            </p:cNvPr>
            <p:cNvSpPr/>
            <p:nvPr/>
          </p:nvSpPr>
          <p:spPr>
            <a:xfrm>
              <a:off x="5689357" y="596353"/>
              <a:ext cx="1069977" cy="4217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A3BD58-8D56-EDC6-6E50-60A17B81A769}"/>
                </a:ext>
              </a:extLst>
            </p:cNvPr>
            <p:cNvSpPr txBox="1"/>
            <p:nvPr/>
          </p:nvSpPr>
          <p:spPr>
            <a:xfrm>
              <a:off x="5700268" y="616377"/>
              <a:ext cx="53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B4570-38B4-883D-6EC8-19880C58FBAB}"/>
                </a:ext>
              </a:extLst>
            </p:cNvPr>
            <p:cNvSpPr txBox="1"/>
            <p:nvPr/>
          </p:nvSpPr>
          <p:spPr>
            <a:xfrm>
              <a:off x="6224099" y="703387"/>
              <a:ext cx="59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Coins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7E97A-A8FF-BB0F-77FF-C422C8FD7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93" y="234431"/>
            <a:ext cx="779546" cy="88084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97D5589-039A-DD7C-8C93-7CF420E8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7" y="605714"/>
            <a:ext cx="439778" cy="439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87CC8-C67B-ECFA-DFC4-8C76BD0D95C9}"/>
              </a:ext>
            </a:extLst>
          </p:cNvPr>
          <p:cNvSpPr txBox="1"/>
          <p:nvPr/>
        </p:nvSpPr>
        <p:spPr>
          <a:xfrm>
            <a:off x="4443210" y="1115286"/>
            <a:ext cx="18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เกณฑ์คะแนน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DD7E1-EB79-AA6E-B4B4-A6C1A228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7" y="176754"/>
            <a:ext cx="2257425" cy="6562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5DD034-F0BE-D8C6-0841-5383CA26B34D}"/>
              </a:ext>
            </a:extLst>
          </p:cNvPr>
          <p:cNvSpPr/>
          <p:nvPr/>
        </p:nvSpPr>
        <p:spPr>
          <a:xfrm>
            <a:off x="490353" y="3846136"/>
            <a:ext cx="1357301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C33D6-98C6-2FAE-A3A5-B5C970A1D9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6681"/>
          <a:stretch/>
        </p:blipFill>
        <p:spPr>
          <a:xfrm>
            <a:off x="4267123" y="2221939"/>
            <a:ext cx="3393892" cy="1626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00D94A-6093-3B8D-BF92-595697E61779}"/>
              </a:ext>
            </a:extLst>
          </p:cNvPr>
          <p:cNvSpPr txBox="1"/>
          <p:nvPr/>
        </p:nvSpPr>
        <p:spPr>
          <a:xfrm>
            <a:off x="8616099" y="980387"/>
            <a:ext cx="24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กด </a:t>
            </a:r>
            <a:r>
              <a:rPr lang="en-US" dirty="0">
                <a:highlight>
                  <a:srgbClr val="FFFF00"/>
                </a:highlight>
              </a:rPr>
              <a:t>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68C78-258F-9910-03F1-CA086270AC2F}"/>
              </a:ext>
            </a:extLst>
          </p:cNvPr>
          <p:cNvSpPr txBox="1"/>
          <p:nvPr/>
        </p:nvSpPr>
        <p:spPr>
          <a:xfrm>
            <a:off x="4365509" y="2252283"/>
            <a:ext cx="105052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Award Detail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ED1C3-F3AE-37AD-03CE-D318EC598BAD}"/>
              </a:ext>
            </a:extLst>
          </p:cNvPr>
          <p:cNvSpPr txBox="1"/>
          <p:nvPr/>
        </p:nvSpPr>
        <p:spPr>
          <a:xfrm>
            <a:off x="4411745" y="1748052"/>
            <a:ext cx="105052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Award</a:t>
            </a:r>
            <a:r>
              <a:rPr lang="th-TH" sz="1100" dirty="0"/>
              <a:t> </a:t>
            </a:r>
            <a:r>
              <a:rPr lang="en-US" sz="1100" dirty="0"/>
              <a:t>name            </a:t>
            </a:r>
          </a:p>
        </p:txBody>
      </p:sp>
    </p:spTree>
    <p:extLst>
      <p:ext uri="{BB962C8B-B14F-4D97-AF65-F5344CB8AC3E}">
        <p14:creationId xmlns:p14="http://schemas.microsoft.com/office/powerpoint/2010/main" val="2114796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F88AD-384E-F12B-66A9-6911A9D9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7" y="176754"/>
            <a:ext cx="2257425" cy="656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25BAED-6FDE-56CE-D291-C80A26B4BE58}"/>
              </a:ext>
            </a:extLst>
          </p:cNvPr>
          <p:cNvSpPr/>
          <p:nvPr/>
        </p:nvSpPr>
        <p:spPr>
          <a:xfrm>
            <a:off x="490353" y="3846136"/>
            <a:ext cx="1357301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A0076-94E5-EC87-4DCE-24894FF5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43" y="0"/>
            <a:ext cx="320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8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F88AD-384E-F12B-66A9-6911A9D9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7" y="176754"/>
            <a:ext cx="2257425" cy="656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25BAED-6FDE-56CE-D291-C80A26B4BE58}"/>
              </a:ext>
            </a:extLst>
          </p:cNvPr>
          <p:cNvSpPr/>
          <p:nvPr/>
        </p:nvSpPr>
        <p:spPr>
          <a:xfrm>
            <a:off x="490353" y="3846136"/>
            <a:ext cx="1357301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46058-7CDB-9009-3B00-33E250BF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86" y="0"/>
            <a:ext cx="320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9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4B651-7B2C-1FF4-294B-6D9BC340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FF4E7F-BAB8-F9AE-6459-CD6A3D8CFF23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24257-443C-2D1A-776D-E6E0C134F31B}"/>
              </a:ext>
            </a:extLst>
          </p:cNvPr>
          <p:cNvSpPr/>
          <p:nvPr/>
        </p:nvSpPr>
        <p:spPr>
          <a:xfrm>
            <a:off x="4185501" y="176754"/>
            <a:ext cx="3629320" cy="6562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AF8FF3-64B7-E5D4-D8FD-7101B6953B65}"/>
              </a:ext>
            </a:extLst>
          </p:cNvPr>
          <p:cNvSpPr/>
          <p:nvPr/>
        </p:nvSpPr>
        <p:spPr>
          <a:xfrm>
            <a:off x="4270342" y="216816"/>
            <a:ext cx="3478491" cy="64172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1F1BDD-5963-BBEC-7CC9-6E256CB432C8}"/>
              </a:ext>
            </a:extLst>
          </p:cNvPr>
          <p:cNvSpPr/>
          <p:nvPr/>
        </p:nvSpPr>
        <p:spPr>
          <a:xfrm>
            <a:off x="5731497" y="301659"/>
            <a:ext cx="546755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3A0941-1CD0-8750-2BD6-E6790C98D40E}"/>
              </a:ext>
            </a:extLst>
          </p:cNvPr>
          <p:cNvSpPr/>
          <p:nvPr/>
        </p:nvSpPr>
        <p:spPr>
          <a:xfrm>
            <a:off x="7748833" y="2570304"/>
            <a:ext cx="60958" cy="311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35E3891F-22F9-D208-48E8-0DA990E9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210" y="662669"/>
            <a:ext cx="277815" cy="27781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4EAC4A5-EF3D-D2F7-E5D0-0186712F1550}"/>
              </a:ext>
            </a:extLst>
          </p:cNvPr>
          <p:cNvSpPr/>
          <p:nvPr/>
        </p:nvSpPr>
        <p:spPr>
          <a:xfrm>
            <a:off x="4411746" y="650449"/>
            <a:ext cx="329938" cy="32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Hamburger Menu Icon outline">
            <a:extLst>
              <a:ext uri="{FF2B5EF4-FFF2-40B4-BE49-F238E27FC236}">
                <a16:creationId xmlns:a16="http://schemas.microsoft.com/office/drawing/2014/main" id="{8115551B-0997-B394-4ECE-78BC51417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3148" y="592852"/>
            <a:ext cx="439778" cy="439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A7E97A-A8FF-BB0F-77FF-C422C8FD7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66" y="5436822"/>
            <a:ext cx="779546" cy="880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87CC8-C67B-ECFA-DFC4-8C76BD0D95C9}"/>
              </a:ext>
            </a:extLst>
          </p:cNvPr>
          <p:cNvSpPr txBox="1"/>
          <p:nvPr/>
        </p:nvSpPr>
        <p:spPr>
          <a:xfrm>
            <a:off x="4443210" y="1115286"/>
            <a:ext cx="18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ประวัติคะแนน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67FA-D883-4536-B489-6F38DC7FC674}"/>
              </a:ext>
            </a:extLst>
          </p:cNvPr>
          <p:cNvSpPr/>
          <p:nvPr/>
        </p:nvSpPr>
        <p:spPr>
          <a:xfrm>
            <a:off x="4289196" y="1503639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C5E1D-0901-08AC-E9B7-D097B34439B5}"/>
              </a:ext>
            </a:extLst>
          </p:cNvPr>
          <p:cNvSpPr/>
          <p:nvPr/>
        </p:nvSpPr>
        <p:spPr>
          <a:xfrm>
            <a:off x="4279769" y="2751185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E0E4F9-32AB-909F-A4E5-D86E53F7933B}"/>
              </a:ext>
            </a:extLst>
          </p:cNvPr>
          <p:cNvSpPr/>
          <p:nvPr/>
        </p:nvSpPr>
        <p:spPr>
          <a:xfrm>
            <a:off x="4291035" y="3361580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3489BA-5B26-9C08-2CD4-65064FA7EADB}"/>
              </a:ext>
            </a:extLst>
          </p:cNvPr>
          <p:cNvSpPr/>
          <p:nvPr/>
        </p:nvSpPr>
        <p:spPr>
          <a:xfrm>
            <a:off x="4272181" y="3975926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373115-AF65-E464-5BB4-AC583E39878D}"/>
              </a:ext>
            </a:extLst>
          </p:cNvPr>
          <p:cNvSpPr/>
          <p:nvPr/>
        </p:nvSpPr>
        <p:spPr>
          <a:xfrm>
            <a:off x="4281608" y="4590272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94BE52-5C3F-F7FF-F8FF-447BEC1DB721}"/>
              </a:ext>
            </a:extLst>
          </p:cNvPr>
          <p:cNvSpPr txBox="1"/>
          <p:nvPr/>
        </p:nvSpPr>
        <p:spPr>
          <a:xfrm>
            <a:off x="4289196" y="1624871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6C485-B2BD-2993-6830-02CDD07E44C0}"/>
              </a:ext>
            </a:extLst>
          </p:cNvPr>
          <p:cNvSpPr/>
          <p:nvPr/>
        </p:nvSpPr>
        <p:spPr>
          <a:xfrm>
            <a:off x="4279769" y="2124787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3E90-A251-343E-B8C9-6AE27DAFF24F}"/>
              </a:ext>
            </a:extLst>
          </p:cNvPr>
          <p:cNvSpPr txBox="1"/>
          <p:nvPr/>
        </p:nvSpPr>
        <p:spPr>
          <a:xfrm>
            <a:off x="4277930" y="2286231"/>
            <a:ext cx="3448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5EC66-9C5F-123E-207B-9AA552AE4784}"/>
              </a:ext>
            </a:extLst>
          </p:cNvPr>
          <p:cNvSpPr txBox="1"/>
          <p:nvPr/>
        </p:nvSpPr>
        <p:spPr>
          <a:xfrm>
            <a:off x="4289196" y="2958981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 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921CD-5CE4-348E-6BE4-9F883AF4B076}"/>
              </a:ext>
            </a:extLst>
          </p:cNvPr>
          <p:cNvSpPr txBox="1"/>
          <p:nvPr/>
        </p:nvSpPr>
        <p:spPr>
          <a:xfrm>
            <a:off x="4289196" y="3544102"/>
            <a:ext cx="34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BEA5C-6A9A-9BB5-2E98-577C7487BBFB}"/>
              </a:ext>
            </a:extLst>
          </p:cNvPr>
          <p:cNvSpPr txBox="1"/>
          <p:nvPr/>
        </p:nvSpPr>
        <p:spPr>
          <a:xfrm>
            <a:off x="4289196" y="4149799"/>
            <a:ext cx="34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EBCD3-DE04-30BB-A548-9B2492E5C745}"/>
              </a:ext>
            </a:extLst>
          </p:cNvPr>
          <p:cNvSpPr txBox="1"/>
          <p:nvPr/>
        </p:nvSpPr>
        <p:spPr>
          <a:xfrm>
            <a:off x="4289196" y="4763198"/>
            <a:ext cx="3426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10/1/23              AWARD name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C67A0F-5CB0-A7E2-EFAB-F586EB30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5" y="144100"/>
            <a:ext cx="2257425" cy="65627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531849-2054-D177-E033-BF72F6815569}"/>
              </a:ext>
            </a:extLst>
          </p:cNvPr>
          <p:cNvSpPr/>
          <p:nvPr/>
        </p:nvSpPr>
        <p:spPr>
          <a:xfrm>
            <a:off x="490353" y="4229100"/>
            <a:ext cx="133844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65D4B5-7E95-F34B-EED6-4D7AEEEE3057}"/>
              </a:ext>
            </a:extLst>
          </p:cNvPr>
          <p:cNvSpPr/>
          <p:nvPr/>
        </p:nvSpPr>
        <p:spPr>
          <a:xfrm>
            <a:off x="5244735" y="1630241"/>
            <a:ext cx="741286" cy="20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B72839-FF7F-D7A5-C12F-45546C24B0C1}"/>
              </a:ext>
            </a:extLst>
          </p:cNvPr>
          <p:cNvSpPr/>
          <p:nvPr/>
        </p:nvSpPr>
        <p:spPr>
          <a:xfrm>
            <a:off x="4411746" y="1624871"/>
            <a:ext cx="659875" cy="20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2680D5-AA2E-1EE1-E90D-07B2DD1CFB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1082"/>
          <a:stretch/>
        </p:blipFill>
        <p:spPr>
          <a:xfrm>
            <a:off x="4289196" y="1466726"/>
            <a:ext cx="5511839" cy="47320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F28AE7-3ADC-B3C0-F026-068972A036A9}"/>
              </a:ext>
            </a:extLst>
          </p:cNvPr>
          <p:cNvSpPr txBox="1"/>
          <p:nvPr/>
        </p:nvSpPr>
        <p:spPr>
          <a:xfrm>
            <a:off x="4325064" y="1588929"/>
            <a:ext cx="1131217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Award Name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79154-628A-4CC9-FD82-8B29BCE4F045}"/>
              </a:ext>
            </a:extLst>
          </p:cNvPr>
          <p:cNvSpPr txBox="1"/>
          <p:nvPr/>
        </p:nvSpPr>
        <p:spPr>
          <a:xfrm>
            <a:off x="6052927" y="1579736"/>
            <a:ext cx="1131217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Award Coin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1C3306-0166-D27F-EA12-CD742F3840A0}"/>
              </a:ext>
            </a:extLst>
          </p:cNvPr>
          <p:cNvSpPr txBox="1"/>
          <p:nvPr/>
        </p:nvSpPr>
        <p:spPr>
          <a:xfrm>
            <a:off x="7344399" y="1636231"/>
            <a:ext cx="669304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Give Date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11A07D-5915-3976-5CE8-3BA756C6CD85}"/>
              </a:ext>
            </a:extLst>
          </p:cNvPr>
          <p:cNvGrpSpPr/>
          <p:nvPr/>
        </p:nvGrpSpPr>
        <p:grpSpPr>
          <a:xfrm>
            <a:off x="6181258" y="610052"/>
            <a:ext cx="1128913" cy="421782"/>
            <a:chOff x="5689357" y="596353"/>
            <a:chExt cx="1128913" cy="42178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1A3B3C5-B6EE-E1AC-18B6-A91B730ADD0C}"/>
                </a:ext>
              </a:extLst>
            </p:cNvPr>
            <p:cNvSpPr/>
            <p:nvPr/>
          </p:nvSpPr>
          <p:spPr>
            <a:xfrm>
              <a:off x="5689357" y="596353"/>
              <a:ext cx="1069977" cy="4217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93DFA5-6308-AA77-9266-E5338C62F219}"/>
                </a:ext>
              </a:extLst>
            </p:cNvPr>
            <p:cNvSpPr txBox="1"/>
            <p:nvPr/>
          </p:nvSpPr>
          <p:spPr>
            <a:xfrm>
              <a:off x="5700268" y="616377"/>
              <a:ext cx="53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87DEF-D55B-EDAD-0010-FB0691D3736E}"/>
                </a:ext>
              </a:extLst>
            </p:cNvPr>
            <p:cNvSpPr txBox="1"/>
            <p:nvPr/>
          </p:nvSpPr>
          <p:spPr>
            <a:xfrm>
              <a:off x="6224099" y="703387"/>
              <a:ext cx="59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Coins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72BFE6F-903D-007D-7ADB-142721977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93" y="234431"/>
            <a:ext cx="779546" cy="880843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05F74A87-AA1B-95EB-E1BE-C3F694812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7" y="605714"/>
            <a:ext cx="439778" cy="4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8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AD350-9EF9-C9FF-53E2-971E7D75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5" y="144100"/>
            <a:ext cx="2257425" cy="656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210DF-9424-C4B2-4B2A-37FA3602D439}"/>
              </a:ext>
            </a:extLst>
          </p:cNvPr>
          <p:cNvSpPr/>
          <p:nvPr/>
        </p:nvSpPr>
        <p:spPr>
          <a:xfrm>
            <a:off x="490353" y="4229100"/>
            <a:ext cx="1338447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9970D1-06C3-F065-F6CC-78CD7490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58" y="0"/>
            <a:ext cx="3204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620B8-4872-B7CD-19AC-A13CE1B81615}"/>
              </a:ext>
            </a:extLst>
          </p:cNvPr>
          <p:cNvSpPr txBox="1"/>
          <p:nvPr/>
        </p:nvSpPr>
        <p:spPr>
          <a:xfrm>
            <a:off x="10019242" y="523875"/>
            <a:ext cx="2181225" cy="307777"/>
          </a:xfrm>
          <a:prstGeom prst="rect">
            <a:avLst/>
          </a:prstGeom>
          <a:solidFill>
            <a:srgbClr val="F4F6F9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FreesiaUPC" panose="020B0604020202020204" pitchFamily="34" charset="-34"/>
                <a:cs typeface="FreesiaUPC" panose="020B0604020202020204" pitchFamily="34" charset="-34"/>
              </a:rPr>
              <a:t>Award Point/Add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CACD9-EE79-673B-5873-C573F13EA4BA}"/>
              </a:ext>
            </a:extLst>
          </p:cNvPr>
          <p:cNvSpPr/>
          <p:nvPr/>
        </p:nvSpPr>
        <p:spPr>
          <a:xfrm>
            <a:off x="2398353" y="4581427"/>
            <a:ext cx="1117846" cy="405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3CA770-355C-89C9-B218-F16D4D2E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99" y="831652"/>
            <a:ext cx="9837168" cy="4809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2097F-177E-2307-5521-09A7453DE1E1}"/>
              </a:ext>
            </a:extLst>
          </p:cNvPr>
          <p:cNvSpPr txBox="1"/>
          <p:nvPr/>
        </p:nvSpPr>
        <p:spPr>
          <a:xfrm>
            <a:off x="3682413" y="5152239"/>
            <a:ext cx="250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ไม่มี </a:t>
            </a:r>
            <a:r>
              <a:rPr lang="en-US" dirty="0">
                <a:highlight>
                  <a:srgbClr val="FFFF00"/>
                </a:highlight>
              </a:rPr>
              <a:t>select Department </a:t>
            </a:r>
            <a:r>
              <a:rPr lang="th-TH" dirty="0">
                <a:highlight>
                  <a:srgbClr val="FFFF00"/>
                </a:highlight>
              </a:rPr>
              <a:t>ทำเป้น </a:t>
            </a:r>
            <a:r>
              <a:rPr lang="en-US" dirty="0">
                <a:highlight>
                  <a:srgbClr val="FFFF00"/>
                </a:highlight>
              </a:rPr>
              <a:t>feature </a:t>
            </a:r>
            <a:r>
              <a:rPr lang="th-TH" dirty="0">
                <a:highlight>
                  <a:srgbClr val="FFFF00"/>
                </a:highlight>
              </a:rPr>
              <a:t>ติ๊กออก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9E59C-DB43-321D-D618-AB4B633B7FDE}"/>
              </a:ext>
            </a:extLst>
          </p:cNvPr>
          <p:cNvSpPr/>
          <p:nvPr/>
        </p:nvSpPr>
        <p:spPr>
          <a:xfrm>
            <a:off x="2442664" y="5111049"/>
            <a:ext cx="825614" cy="405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5BA032-7E68-CE4B-216A-B3873145C585}"/>
              </a:ext>
            </a:extLst>
          </p:cNvPr>
          <p:cNvSpPr txBox="1"/>
          <p:nvPr/>
        </p:nvSpPr>
        <p:spPr>
          <a:xfrm>
            <a:off x="2721606" y="1956692"/>
            <a:ext cx="471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2566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7E3679-DC6B-B0B4-074A-C58A46F1A6D3}"/>
              </a:ext>
            </a:extLst>
          </p:cNvPr>
          <p:cNvSpPr txBox="1"/>
          <p:nvPr/>
        </p:nvSpPr>
        <p:spPr>
          <a:xfrm>
            <a:off x="3735355" y="1687728"/>
            <a:ext cx="236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Default </a:t>
            </a:r>
            <a:r>
              <a:rPr lang="th-TH" dirty="0">
                <a:highlight>
                  <a:srgbClr val="FFFF00"/>
                </a:highlight>
              </a:rPr>
              <a:t>เป็นปีปัจจุบัน </a:t>
            </a:r>
            <a:r>
              <a:rPr lang="en-US" dirty="0">
                <a:highlight>
                  <a:srgbClr val="FFFF00"/>
                </a:highlight>
              </a:rPr>
              <a:t>autofill </a:t>
            </a:r>
            <a:r>
              <a:rPr lang="th-TH" dirty="0">
                <a:highlight>
                  <a:srgbClr val="FFFF00"/>
                </a:highlight>
              </a:rPr>
              <a:t>และแก้ไขได้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0356B8-530C-E8B4-8F88-33624F6D3696}"/>
              </a:ext>
            </a:extLst>
          </p:cNvPr>
          <p:cNvCxnSpPr/>
          <p:nvPr/>
        </p:nvCxnSpPr>
        <p:spPr>
          <a:xfrm>
            <a:off x="3450210" y="2479249"/>
            <a:ext cx="29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15AC83-5A1E-7545-B693-C6E8351226BC}"/>
              </a:ext>
            </a:extLst>
          </p:cNvPr>
          <p:cNvSpPr txBox="1"/>
          <p:nvPr/>
        </p:nvSpPr>
        <p:spPr>
          <a:xfrm>
            <a:off x="3682413" y="2287006"/>
            <a:ext cx="3349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Auto gen  format : YY0001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B10623-33BD-DA79-FE05-2A6AD44F40C6}"/>
              </a:ext>
            </a:extLst>
          </p:cNvPr>
          <p:cNvCxnSpPr/>
          <p:nvPr/>
        </p:nvCxnSpPr>
        <p:spPr>
          <a:xfrm>
            <a:off x="3472457" y="2919953"/>
            <a:ext cx="29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EBDCED-72FA-5929-4342-DF8E45E3B87D}"/>
              </a:ext>
            </a:extLst>
          </p:cNvPr>
          <p:cNvSpPr txBox="1"/>
          <p:nvPr/>
        </p:nvSpPr>
        <p:spPr>
          <a:xfrm>
            <a:off x="3765156" y="2762054"/>
            <a:ext cx="301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ชื่อ รางวัล</a:t>
            </a:r>
            <a:r>
              <a:rPr lang="en-US" dirty="0"/>
              <a:t>/</a:t>
            </a:r>
            <a:r>
              <a:rPr lang="th-TH" dirty="0"/>
              <a:t>กิจกรรม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59807-47DF-13A7-A4AE-8E9F722D2834}"/>
              </a:ext>
            </a:extLst>
          </p:cNvPr>
          <p:cNvSpPr txBox="1"/>
          <p:nvPr/>
        </p:nvSpPr>
        <p:spPr>
          <a:xfrm>
            <a:off x="2523849" y="2368673"/>
            <a:ext cx="663243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Award</a:t>
            </a:r>
            <a:r>
              <a:rPr lang="en-US" sz="600" dirty="0"/>
              <a:t> ID*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D1518-58F1-CE52-B4AE-2E6E02919146}"/>
              </a:ext>
            </a:extLst>
          </p:cNvPr>
          <p:cNvSpPr txBox="1"/>
          <p:nvPr/>
        </p:nvSpPr>
        <p:spPr>
          <a:xfrm>
            <a:off x="2487854" y="2785678"/>
            <a:ext cx="663243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Award</a:t>
            </a:r>
            <a:r>
              <a:rPr lang="en-US" sz="600" dirty="0"/>
              <a:t> Name*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3CEAF-F41B-0D05-8005-9548149A0BD7}"/>
              </a:ext>
            </a:extLst>
          </p:cNvPr>
          <p:cNvSpPr txBox="1"/>
          <p:nvPr/>
        </p:nvSpPr>
        <p:spPr>
          <a:xfrm>
            <a:off x="2507540" y="3201666"/>
            <a:ext cx="663243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Award</a:t>
            </a:r>
            <a:r>
              <a:rPr lang="en-US" sz="600" dirty="0"/>
              <a:t> Coin*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1FDAE-D5D6-6F37-AF71-04021393854B}"/>
              </a:ext>
            </a:extLst>
          </p:cNvPr>
          <p:cNvSpPr txBox="1"/>
          <p:nvPr/>
        </p:nvSpPr>
        <p:spPr>
          <a:xfrm>
            <a:off x="2454635" y="4100854"/>
            <a:ext cx="106156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Award Detail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AB102-FA18-3C94-5072-06375E22ECDB}"/>
              </a:ext>
            </a:extLst>
          </p:cNvPr>
          <p:cNvGrpSpPr/>
          <p:nvPr/>
        </p:nvGrpSpPr>
        <p:grpSpPr>
          <a:xfrm>
            <a:off x="114323" y="831652"/>
            <a:ext cx="2360645" cy="5540267"/>
            <a:chOff x="54290" y="146842"/>
            <a:chExt cx="2360645" cy="55402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A91982-6F04-16B8-94A1-2A4838833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138" r="-399" b="19862"/>
            <a:stretch/>
          </p:blipFill>
          <p:spPr>
            <a:xfrm>
              <a:off x="54290" y="146842"/>
              <a:ext cx="2360645" cy="5486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2B7816-58D0-26B1-00A7-F4F54D58A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FF18DC-2426-D994-5667-A456B17DE450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88B74F-3210-8C99-606C-A7DCD69C599E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6913F08-FFF9-94A8-BFA8-072C37FF036A}"/>
              </a:ext>
            </a:extLst>
          </p:cNvPr>
          <p:cNvSpPr/>
          <p:nvPr/>
        </p:nvSpPr>
        <p:spPr>
          <a:xfrm>
            <a:off x="302812" y="2187524"/>
            <a:ext cx="1600200" cy="490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411D4E-2CF8-F566-B748-E2152FCD05F9}"/>
              </a:ext>
            </a:extLst>
          </p:cNvPr>
          <p:cNvSpPr txBox="1"/>
          <p:nvPr/>
        </p:nvSpPr>
        <p:spPr>
          <a:xfrm>
            <a:off x="803851" y="4065611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9F9B8-BF0B-7AA8-4889-B61B10A60D2B}"/>
              </a:ext>
            </a:extLst>
          </p:cNvPr>
          <p:cNvSpPr/>
          <p:nvPr/>
        </p:nvSpPr>
        <p:spPr>
          <a:xfrm>
            <a:off x="2487854" y="3535052"/>
            <a:ext cx="2781730" cy="51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D7ADA-FEAB-4364-64C1-A0F7BF1CDE53}"/>
              </a:ext>
            </a:extLst>
          </p:cNvPr>
          <p:cNvSpPr/>
          <p:nvPr/>
        </p:nvSpPr>
        <p:spPr>
          <a:xfrm>
            <a:off x="6381946" y="1883949"/>
            <a:ext cx="2639273" cy="2009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E1300-8192-BB8C-BED8-815562DC9F63}"/>
              </a:ext>
            </a:extLst>
          </p:cNvPr>
          <p:cNvSpPr/>
          <p:nvPr/>
        </p:nvSpPr>
        <p:spPr>
          <a:xfrm>
            <a:off x="811952" y="3221610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107571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4B651-7B2C-1FF4-294B-6D9BC340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7" y="176754"/>
            <a:ext cx="2257425" cy="6562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FF4E7F-BAB8-F9AE-6459-CD6A3D8CFF23}"/>
              </a:ext>
            </a:extLst>
          </p:cNvPr>
          <p:cNvSpPr/>
          <p:nvPr/>
        </p:nvSpPr>
        <p:spPr>
          <a:xfrm>
            <a:off x="490353" y="3429000"/>
            <a:ext cx="146115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24257-443C-2D1A-776D-E6E0C134F31B}"/>
              </a:ext>
            </a:extLst>
          </p:cNvPr>
          <p:cNvSpPr/>
          <p:nvPr/>
        </p:nvSpPr>
        <p:spPr>
          <a:xfrm>
            <a:off x="4185501" y="176754"/>
            <a:ext cx="3629320" cy="6562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AF8FF3-64B7-E5D4-D8FD-7101B6953B65}"/>
              </a:ext>
            </a:extLst>
          </p:cNvPr>
          <p:cNvSpPr/>
          <p:nvPr/>
        </p:nvSpPr>
        <p:spPr>
          <a:xfrm>
            <a:off x="4262754" y="152932"/>
            <a:ext cx="3478491" cy="64172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1F1BDD-5963-BBEC-7CC9-6E256CB432C8}"/>
              </a:ext>
            </a:extLst>
          </p:cNvPr>
          <p:cNvSpPr/>
          <p:nvPr/>
        </p:nvSpPr>
        <p:spPr>
          <a:xfrm>
            <a:off x="5731497" y="301659"/>
            <a:ext cx="546755" cy="457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3A0941-1CD0-8750-2BD6-E6790C98D40E}"/>
              </a:ext>
            </a:extLst>
          </p:cNvPr>
          <p:cNvSpPr/>
          <p:nvPr/>
        </p:nvSpPr>
        <p:spPr>
          <a:xfrm>
            <a:off x="7748833" y="2570304"/>
            <a:ext cx="60958" cy="31140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35E3891F-22F9-D208-48E8-0DA990E9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3210" y="662669"/>
            <a:ext cx="277815" cy="277815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4EAC4A5-EF3D-D2F7-E5D0-0186712F1550}"/>
              </a:ext>
            </a:extLst>
          </p:cNvPr>
          <p:cNvSpPr/>
          <p:nvPr/>
        </p:nvSpPr>
        <p:spPr>
          <a:xfrm>
            <a:off x="4411746" y="650449"/>
            <a:ext cx="329938" cy="32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Hamburger Menu Icon outline">
            <a:extLst>
              <a:ext uri="{FF2B5EF4-FFF2-40B4-BE49-F238E27FC236}">
                <a16:creationId xmlns:a16="http://schemas.microsoft.com/office/drawing/2014/main" id="{8115551B-0997-B394-4ECE-78BC51417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3148" y="592852"/>
            <a:ext cx="439778" cy="43977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72F7B74-C278-8B14-ED69-463D44B692EE}"/>
              </a:ext>
            </a:extLst>
          </p:cNvPr>
          <p:cNvGrpSpPr/>
          <p:nvPr/>
        </p:nvGrpSpPr>
        <p:grpSpPr>
          <a:xfrm>
            <a:off x="6181258" y="610052"/>
            <a:ext cx="1128913" cy="421782"/>
            <a:chOff x="5689357" y="596353"/>
            <a:chExt cx="1128913" cy="42178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266B8A9-44CF-8BF5-D9DD-F7DD67348866}"/>
                </a:ext>
              </a:extLst>
            </p:cNvPr>
            <p:cNvSpPr/>
            <p:nvPr/>
          </p:nvSpPr>
          <p:spPr>
            <a:xfrm>
              <a:off x="5689357" y="596353"/>
              <a:ext cx="1069977" cy="42178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A3BD58-8D56-EDC6-6E50-60A17B81A769}"/>
                </a:ext>
              </a:extLst>
            </p:cNvPr>
            <p:cNvSpPr txBox="1"/>
            <p:nvPr/>
          </p:nvSpPr>
          <p:spPr>
            <a:xfrm>
              <a:off x="5700268" y="616377"/>
              <a:ext cx="531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B4570-38B4-883D-6EC8-19880C58FBAB}"/>
                </a:ext>
              </a:extLst>
            </p:cNvPr>
            <p:cNvSpPr txBox="1"/>
            <p:nvPr/>
          </p:nvSpPr>
          <p:spPr>
            <a:xfrm>
              <a:off x="6224099" y="703387"/>
              <a:ext cx="594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Coins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7E97A-A8FF-BB0F-77FF-C422C8FD7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66" y="5436822"/>
            <a:ext cx="779546" cy="88084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97D5589-039A-DD7C-8C93-7CF420E8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7" y="605714"/>
            <a:ext cx="439778" cy="439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87CC8-C67B-ECFA-DFC4-8C76BD0D95C9}"/>
              </a:ext>
            </a:extLst>
          </p:cNvPr>
          <p:cNvSpPr txBox="1"/>
          <p:nvPr/>
        </p:nvSpPr>
        <p:spPr>
          <a:xfrm>
            <a:off x="4443210" y="1115286"/>
            <a:ext cx="183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ประวัติการแลกคะแนน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67FA-D883-4536-B489-6F38DC7FC674}"/>
              </a:ext>
            </a:extLst>
          </p:cNvPr>
          <p:cNvSpPr/>
          <p:nvPr/>
        </p:nvSpPr>
        <p:spPr>
          <a:xfrm>
            <a:off x="4289196" y="1503639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C5E1D-0901-08AC-E9B7-D097B34439B5}"/>
              </a:ext>
            </a:extLst>
          </p:cNvPr>
          <p:cNvSpPr/>
          <p:nvPr/>
        </p:nvSpPr>
        <p:spPr>
          <a:xfrm>
            <a:off x="4279769" y="2741758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E0E4F9-32AB-909F-A4E5-D86E53F7933B}"/>
              </a:ext>
            </a:extLst>
          </p:cNvPr>
          <p:cNvSpPr/>
          <p:nvPr/>
        </p:nvSpPr>
        <p:spPr>
          <a:xfrm>
            <a:off x="4291035" y="3361580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3489BA-5B26-9C08-2CD4-65064FA7EADB}"/>
              </a:ext>
            </a:extLst>
          </p:cNvPr>
          <p:cNvSpPr/>
          <p:nvPr/>
        </p:nvSpPr>
        <p:spPr>
          <a:xfrm>
            <a:off x="4272181" y="3975926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94BE52-5C3F-F7FF-F8FF-447BEC1DB721}"/>
              </a:ext>
            </a:extLst>
          </p:cNvPr>
          <p:cNvSpPr txBox="1"/>
          <p:nvPr/>
        </p:nvSpPr>
        <p:spPr>
          <a:xfrm>
            <a:off x="4289196" y="1624871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23/1/23     E-Voucher name    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6C485-B2BD-2993-6830-02CDD07E44C0}"/>
              </a:ext>
            </a:extLst>
          </p:cNvPr>
          <p:cNvSpPr/>
          <p:nvPr/>
        </p:nvSpPr>
        <p:spPr>
          <a:xfrm>
            <a:off x="4279769" y="2124787"/>
            <a:ext cx="3459637" cy="608133"/>
          </a:xfrm>
          <a:prstGeom prst="rect">
            <a:avLst/>
          </a:prstGeom>
          <a:gradFill flip="none" rotWithShape="1">
            <a:gsLst>
              <a:gs pos="0">
                <a:srgbClr val="00A9CE">
                  <a:tint val="66000"/>
                  <a:satMod val="160000"/>
                </a:srgbClr>
              </a:gs>
              <a:gs pos="50000">
                <a:srgbClr val="00A9CE">
                  <a:tint val="44500"/>
                  <a:satMod val="160000"/>
                </a:srgbClr>
              </a:gs>
              <a:gs pos="100000">
                <a:srgbClr val="00A9CE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8872F-6585-C9D9-D6A2-14BE66465D95}"/>
              </a:ext>
            </a:extLst>
          </p:cNvPr>
          <p:cNvSpPr txBox="1"/>
          <p:nvPr/>
        </p:nvSpPr>
        <p:spPr>
          <a:xfrm>
            <a:off x="4289196" y="2288498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23/1/23     E-Voucher name    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4304-BDDF-174F-7F01-0131036D429E}"/>
              </a:ext>
            </a:extLst>
          </p:cNvPr>
          <p:cNvSpPr txBox="1"/>
          <p:nvPr/>
        </p:nvSpPr>
        <p:spPr>
          <a:xfrm>
            <a:off x="4291755" y="2904816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20/1/23     E-Voucher name    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AB46BA-F8AF-890A-B969-AD28FBD4EEA8}"/>
              </a:ext>
            </a:extLst>
          </p:cNvPr>
          <p:cNvSpPr txBox="1"/>
          <p:nvPr/>
        </p:nvSpPr>
        <p:spPr>
          <a:xfrm>
            <a:off x="4291755" y="3568443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20/1/23     E-Voucher name    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D7863-FFA3-FDC1-E7D2-ADE25A9F52A0}"/>
              </a:ext>
            </a:extLst>
          </p:cNvPr>
          <p:cNvSpPr txBox="1"/>
          <p:nvPr/>
        </p:nvSpPr>
        <p:spPr>
          <a:xfrm>
            <a:off x="4296041" y="4168196"/>
            <a:ext cx="3437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05/1/23     E-Voucher name             </a:t>
            </a:r>
            <a:r>
              <a:rPr lang="th-TH" sz="1200" dirty="0"/>
              <a:t>จำนวน </a:t>
            </a:r>
            <a:r>
              <a:rPr lang="en-US" sz="1200" dirty="0"/>
              <a:t>100    Coins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E6A9-C537-DD86-681B-33CDABB981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8356" b="19521"/>
          <a:stretch/>
        </p:blipFill>
        <p:spPr>
          <a:xfrm>
            <a:off x="4296041" y="1513278"/>
            <a:ext cx="6840692" cy="311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CDD3E-02D0-2987-69E4-CC3A5C76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5" y="144100"/>
            <a:ext cx="2257425" cy="65627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48AA39-CC5C-811E-F41B-0511E789D202}"/>
              </a:ext>
            </a:extLst>
          </p:cNvPr>
          <p:cNvSpPr/>
          <p:nvPr/>
        </p:nvSpPr>
        <p:spPr>
          <a:xfrm>
            <a:off x="490353" y="4656841"/>
            <a:ext cx="1621251" cy="34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24E97B-8D91-F8CF-8F4F-63A36BBBE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94155"/>
              </p:ext>
            </p:extLst>
          </p:nvPr>
        </p:nvGraphicFramePr>
        <p:xfrm>
          <a:off x="4443210" y="2369065"/>
          <a:ext cx="6435321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105">
                  <a:extLst>
                    <a:ext uri="{9D8B030D-6E8A-4147-A177-3AD203B41FA5}">
                      <a16:colId xmlns:a16="http://schemas.microsoft.com/office/drawing/2014/main" val="2184970930"/>
                    </a:ext>
                  </a:extLst>
                </a:gridCol>
                <a:gridCol w="1311843">
                  <a:extLst>
                    <a:ext uri="{9D8B030D-6E8A-4147-A177-3AD203B41FA5}">
                      <a16:colId xmlns:a16="http://schemas.microsoft.com/office/drawing/2014/main" val="2188356123"/>
                    </a:ext>
                  </a:extLst>
                </a:gridCol>
                <a:gridCol w="1327663">
                  <a:extLst>
                    <a:ext uri="{9D8B030D-6E8A-4147-A177-3AD203B41FA5}">
                      <a16:colId xmlns:a16="http://schemas.microsoft.com/office/drawing/2014/main" val="1547473947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val="1075408170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559355336"/>
                    </a:ext>
                  </a:extLst>
                </a:gridCol>
                <a:gridCol w="1046374">
                  <a:extLst>
                    <a:ext uri="{9D8B030D-6E8A-4147-A177-3AD203B41FA5}">
                      <a16:colId xmlns:a16="http://schemas.microsoft.com/office/drawing/2014/main" val="41334540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E-voucher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Coins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Value (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บาท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Redeem Date</a:t>
                      </a:r>
                    </a:p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4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64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A783E-4B04-4408-2BB4-CFF53C4E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5" y="144100"/>
            <a:ext cx="2257425" cy="65627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9642DC-8AB2-1C8F-1103-91D2CC67998B}"/>
              </a:ext>
            </a:extLst>
          </p:cNvPr>
          <p:cNvSpPr/>
          <p:nvPr/>
        </p:nvSpPr>
        <p:spPr>
          <a:xfrm>
            <a:off x="490353" y="4656841"/>
            <a:ext cx="1621251" cy="34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BC0EB-C7C0-6EB9-0C5A-71D95507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410" y="0"/>
            <a:ext cx="318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1B023B-908C-B016-C2D9-32085197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55" y="2045716"/>
            <a:ext cx="4775737" cy="23588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A5C2F4-29A6-8566-0DED-ED5EB1786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8" y="2045716"/>
            <a:ext cx="4775737" cy="23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7CACD9-EE79-673B-5873-C573F13EA4BA}"/>
              </a:ext>
            </a:extLst>
          </p:cNvPr>
          <p:cNvSpPr/>
          <p:nvPr/>
        </p:nvSpPr>
        <p:spPr>
          <a:xfrm>
            <a:off x="2398353" y="4581427"/>
            <a:ext cx="1117846" cy="405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A0A1E-8D44-7D76-D683-CB1402E06576}"/>
              </a:ext>
            </a:extLst>
          </p:cNvPr>
          <p:cNvSpPr/>
          <p:nvPr/>
        </p:nvSpPr>
        <p:spPr>
          <a:xfrm>
            <a:off x="3848505" y="2912883"/>
            <a:ext cx="718781" cy="2073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FAEBE-562D-31D7-9586-43F1A5046748}"/>
              </a:ext>
            </a:extLst>
          </p:cNvPr>
          <p:cNvSpPr txBox="1"/>
          <p:nvPr/>
        </p:nvSpPr>
        <p:spPr>
          <a:xfrm>
            <a:off x="3766009" y="2729898"/>
            <a:ext cx="612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Year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875B6B-584F-5960-5FC0-2E0D04A75575}"/>
              </a:ext>
            </a:extLst>
          </p:cNvPr>
          <p:cNvSpPr/>
          <p:nvPr/>
        </p:nvSpPr>
        <p:spPr>
          <a:xfrm>
            <a:off x="3788017" y="2228961"/>
            <a:ext cx="839755" cy="271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2882D5-B2CF-D708-544F-1F3AEA7FF61C}"/>
              </a:ext>
            </a:extLst>
          </p:cNvPr>
          <p:cNvGrpSpPr/>
          <p:nvPr/>
        </p:nvGrpSpPr>
        <p:grpSpPr>
          <a:xfrm>
            <a:off x="3761295" y="2670645"/>
            <a:ext cx="1151842" cy="187678"/>
            <a:chOff x="3756915" y="2369425"/>
            <a:chExt cx="1151842" cy="18767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CAC14EB-4858-DE90-507F-4DD57EE08205}"/>
                </a:ext>
              </a:extLst>
            </p:cNvPr>
            <p:cNvSpPr/>
            <p:nvPr/>
          </p:nvSpPr>
          <p:spPr>
            <a:xfrm>
              <a:off x="3756915" y="2369425"/>
              <a:ext cx="1151842" cy="1876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Month </a:t>
              </a:r>
              <a:r>
                <a:rPr lang="en-US" sz="800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2410319-EAF6-74D9-063B-4F0DD3D59BB4}"/>
                </a:ext>
              </a:extLst>
            </p:cNvPr>
            <p:cNvSpPr/>
            <p:nvPr/>
          </p:nvSpPr>
          <p:spPr>
            <a:xfrm rot="10800000">
              <a:off x="4771566" y="2446126"/>
              <a:ext cx="96876" cy="7369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B00F71-F381-9CD5-6638-BD9097BA7722}"/>
              </a:ext>
            </a:extLst>
          </p:cNvPr>
          <p:cNvSpPr txBox="1"/>
          <p:nvPr/>
        </p:nvSpPr>
        <p:spPr>
          <a:xfrm>
            <a:off x="3458097" y="2601798"/>
            <a:ext cx="1317849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th-TH" dirty="0"/>
          </a:p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66922B-ACA2-11AF-3238-229E08AF03BA}"/>
              </a:ext>
            </a:extLst>
          </p:cNvPr>
          <p:cNvSpPr/>
          <p:nvPr/>
        </p:nvSpPr>
        <p:spPr>
          <a:xfrm>
            <a:off x="3458097" y="2500258"/>
            <a:ext cx="2659130" cy="9395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DF67C3-5CDA-7058-91FD-6934DBA5B4E9}"/>
              </a:ext>
            </a:extLst>
          </p:cNvPr>
          <p:cNvSpPr/>
          <p:nvPr/>
        </p:nvSpPr>
        <p:spPr>
          <a:xfrm>
            <a:off x="4986779" y="2139885"/>
            <a:ext cx="839755" cy="3603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8A84C-B739-E91F-76E1-6A94B09B1D03}"/>
              </a:ext>
            </a:extLst>
          </p:cNvPr>
          <p:cNvSpPr/>
          <p:nvPr/>
        </p:nvSpPr>
        <p:spPr>
          <a:xfrm>
            <a:off x="3474985" y="2181196"/>
            <a:ext cx="2659130" cy="1616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31C0D-3DD0-D674-5DA4-532ED5D20AFE}"/>
              </a:ext>
            </a:extLst>
          </p:cNvPr>
          <p:cNvSpPr/>
          <p:nvPr/>
        </p:nvSpPr>
        <p:spPr>
          <a:xfrm>
            <a:off x="2351218" y="5774120"/>
            <a:ext cx="4285252" cy="45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875E1A-C038-129D-5997-EEA4D06B8594}"/>
              </a:ext>
            </a:extLst>
          </p:cNvPr>
          <p:cNvGrpSpPr/>
          <p:nvPr/>
        </p:nvGrpSpPr>
        <p:grpSpPr>
          <a:xfrm>
            <a:off x="28712" y="503807"/>
            <a:ext cx="2360645" cy="5540267"/>
            <a:chOff x="54290" y="146842"/>
            <a:chExt cx="2360645" cy="554026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78F341-B184-9C74-3739-13EC0B343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46842"/>
              <a:ext cx="2360645" cy="5486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7A84AEE-2FD9-B29A-FD44-0D254DADC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17E98E-353D-B012-8F82-A4E08591923F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B35D96-4DAF-1A3F-D920-A800C34BC199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BE8614D-DCB1-AFE4-6F77-0BD8FB193FB7}"/>
              </a:ext>
            </a:extLst>
          </p:cNvPr>
          <p:cNvSpPr/>
          <p:nvPr/>
        </p:nvSpPr>
        <p:spPr>
          <a:xfrm>
            <a:off x="335642" y="2526344"/>
            <a:ext cx="1600200" cy="490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893C7F-E7CC-26BC-AD0B-CA5994E09E03}"/>
              </a:ext>
            </a:extLst>
          </p:cNvPr>
          <p:cNvSpPr txBox="1"/>
          <p:nvPr/>
        </p:nvSpPr>
        <p:spPr>
          <a:xfrm>
            <a:off x="699002" y="3705045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4E638-DF04-479E-1384-8141009F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79" y="773761"/>
            <a:ext cx="9839325" cy="55911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F0C037-6FD4-7E7D-7D9D-A46D50EE048B}"/>
              </a:ext>
            </a:extLst>
          </p:cNvPr>
          <p:cNvSpPr txBox="1"/>
          <p:nvPr/>
        </p:nvSpPr>
        <p:spPr>
          <a:xfrm>
            <a:off x="2371278" y="1212422"/>
            <a:ext cx="2113144" cy="230832"/>
          </a:xfrm>
          <a:prstGeom prst="rect">
            <a:avLst/>
          </a:prstGeom>
          <a:solidFill>
            <a:srgbClr val="F4F6F9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Award Point Edit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620B8-4872-B7CD-19AC-A13CE1B81615}"/>
              </a:ext>
            </a:extLst>
          </p:cNvPr>
          <p:cNvSpPr txBox="1"/>
          <p:nvPr/>
        </p:nvSpPr>
        <p:spPr>
          <a:xfrm>
            <a:off x="10010775" y="826243"/>
            <a:ext cx="2181225" cy="307777"/>
          </a:xfrm>
          <a:prstGeom prst="rect">
            <a:avLst/>
          </a:prstGeom>
          <a:solidFill>
            <a:srgbClr val="F4F6F9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FreesiaUPC" panose="020B0604020202020204" pitchFamily="34" charset="-34"/>
                <a:cs typeface="FreesiaUPC" panose="020B0604020202020204" pitchFamily="34" charset="-34"/>
              </a:rPr>
              <a:t>Award Point/Edit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F4159-5246-47D7-435F-27564FA330EE}"/>
              </a:ext>
            </a:extLst>
          </p:cNvPr>
          <p:cNvSpPr/>
          <p:nvPr/>
        </p:nvSpPr>
        <p:spPr>
          <a:xfrm>
            <a:off x="3392111" y="1998483"/>
            <a:ext cx="2113144" cy="2007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D3FD2-D106-839E-6AA1-E70D62980587}"/>
              </a:ext>
            </a:extLst>
          </p:cNvPr>
          <p:cNvSpPr/>
          <p:nvPr/>
        </p:nvSpPr>
        <p:spPr>
          <a:xfrm>
            <a:off x="703209" y="3391299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58528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96C11C-D810-CFD2-91C4-50F9A7B8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46" y="5462772"/>
            <a:ext cx="4709458" cy="3049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DC73F7A-6AE5-6CFC-194B-D2F265E6D6D6}"/>
              </a:ext>
            </a:extLst>
          </p:cNvPr>
          <p:cNvGrpSpPr/>
          <p:nvPr/>
        </p:nvGrpSpPr>
        <p:grpSpPr>
          <a:xfrm>
            <a:off x="2584640" y="1010754"/>
            <a:ext cx="1487739" cy="251284"/>
            <a:chOff x="2630078" y="3509463"/>
            <a:chExt cx="2111604" cy="20738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5FCDF7B-A3BC-FE8A-DE88-EB002868B194}"/>
                </a:ext>
              </a:extLst>
            </p:cNvPr>
            <p:cNvSpPr/>
            <p:nvPr/>
          </p:nvSpPr>
          <p:spPr>
            <a:xfrm>
              <a:off x="2630078" y="3509463"/>
              <a:ext cx="2111604" cy="20738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D178D7F-BAF8-3003-C863-80EA5C33500C}"/>
                </a:ext>
              </a:extLst>
            </p:cNvPr>
            <p:cNvSpPr/>
            <p:nvPr/>
          </p:nvSpPr>
          <p:spPr>
            <a:xfrm rot="10800000">
              <a:off x="4537434" y="3566023"/>
              <a:ext cx="87984" cy="9426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87EDE50-E8D2-06A7-66A5-903AAF45F428}"/>
              </a:ext>
            </a:extLst>
          </p:cNvPr>
          <p:cNvSpPr txBox="1"/>
          <p:nvPr/>
        </p:nvSpPr>
        <p:spPr>
          <a:xfrm>
            <a:off x="2617787" y="1012021"/>
            <a:ext cx="1556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Award Name</a:t>
            </a: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B01E1CB0-1DDB-96C4-9771-BCC2DDAD1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39102"/>
              </p:ext>
            </p:extLst>
          </p:nvPr>
        </p:nvGraphicFramePr>
        <p:xfrm>
          <a:off x="2648655" y="2206195"/>
          <a:ext cx="7985236" cy="30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1">
                  <a:extLst>
                    <a:ext uri="{9D8B030D-6E8A-4147-A177-3AD203B41FA5}">
                      <a16:colId xmlns:a16="http://schemas.microsoft.com/office/drawing/2014/main" val="2438924176"/>
                    </a:ext>
                  </a:extLst>
                </a:gridCol>
                <a:gridCol w="1907223">
                  <a:extLst>
                    <a:ext uri="{9D8B030D-6E8A-4147-A177-3AD203B41FA5}">
                      <a16:colId xmlns:a16="http://schemas.microsoft.com/office/drawing/2014/main" val="1133381293"/>
                    </a:ext>
                  </a:extLst>
                </a:gridCol>
                <a:gridCol w="1907223">
                  <a:extLst>
                    <a:ext uri="{9D8B030D-6E8A-4147-A177-3AD203B41FA5}">
                      <a16:colId xmlns:a16="http://schemas.microsoft.com/office/drawing/2014/main" val="1336676195"/>
                    </a:ext>
                  </a:extLst>
                </a:gridCol>
                <a:gridCol w="1215603">
                  <a:extLst>
                    <a:ext uri="{9D8B030D-6E8A-4147-A177-3AD203B41FA5}">
                      <a16:colId xmlns:a16="http://schemas.microsoft.com/office/drawing/2014/main" val="3509210537"/>
                    </a:ext>
                  </a:extLst>
                </a:gridCol>
                <a:gridCol w="1215603">
                  <a:extLst>
                    <a:ext uri="{9D8B030D-6E8A-4147-A177-3AD203B41FA5}">
                      <a16:colId xmlns:a16="http://schemas.microsoft.com/office/drawing/2014/main" val="1969198082"/>
                    </a:ext>
                  </a:extLst>
                </a:gridCol>
                <a:gridCol w="1215603">
                  <a:extLst>
                    <a:ext uri="{9D8B030D-6E8A-4147-A177-3AD203B41FA5}">
                      <a16:colId xmlns:a16="http://schemas.microsoft.com/office/drawing/2014/main" val="4196906464"/>
                    </a:ext>
                  </a:extLst>
                </a:gridCol>
              </a:tblGrid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400" dirty="0">
                          <a:solidFill>
                            <a:schemeClr val="tx1"/>
                          </a:solidFill>
                          <a:latin typeface="FreesiaUPC" panose="020B0604020202020204" pitchFamily="34" charset="-34"/>
                          <a:cs typeface="FreesiaUPC" panose="020B0604020202020204" pitchFamily="34" charset="-34"/>
                        </a:rPr>
                        <a:t>รหัสพนักงาน</a:t>
                      </a:r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FreesiaUPC" panose="020B0604020202020204" pitchFamily="34" charset="-34"/>
                          <a:cs typeface="FreesiaUPC" panose="020B0604020202020204" pitchFamily="34" charset="-34"/>
                        </a:rPr>
                        <a:t>Name-Last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FreesiaUPC" panose="020B0604020202020204" pitchFamily="34" charset="-34"/>
                          <a:cs typeface="FreesiaUPC" panose="020B0604020202020204" pitchFamily="34" charset="-34"/>
                        </a:rPr>
                        <a:t>Line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FreesiaUPC" panose="020B0604020202020204" pitchFamily="34" charset="-34"/>
                          <a:cs typeface="FreesiaUPC" panose="020B0604020202020204" pitchFamily="34" charset="-34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FreesiaUPC" panose="020B0604020202020204" pitchFamily="34" charset="-34"/>
                          <a:cs typeface="FreesiaUPC" panose="020B0604020202020204" pitchFamily="34" charset="-34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111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78136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90812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183557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03461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122949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24469"/>
                  </a:ext>
                </a:extLst>
              </a:tr>
              <a:tr h="378930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FreesiaUPC" panose="020B0604020202020204" pitchFamily="34" charset="-34"/>
                        <a:cs typeface="FreesiaUPC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5838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23E5FE61-D2C9-AE31-E5D7-C984F14C1558}"/>
              </a:ext>
            </a:extLst>
          </p:cNvPr>
          <p:cNvSpPr/>
          <p:nvPr/>
        </p:nvSpPr>
        <p:spPr>
          <a:xfrm>
            <a:off x="2743661" y="2280222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66785C-D204-0F12-AFFD-27F48A8B37C4}"/>
              </a:ext>
            </a:extLst>
          </p:cNvPr>
          <p:cNvSpPr/>
          <p:nvPr/>
        </p:nvSpPr>
        <p:spPr>
          <a:xfrm>
            <a:off x="2743660" y="2707159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DFC66B-1630-6F79-7409-72026A2DBCC0}"/>
              </a:ext>
            </a:extLst>
          </p:cNvPr>
          <p:cNvSpPr/>
          <p:nvPr/>
        </p:nvSpPr>
        <p:spPr>
          <a:xfrm>
            <a:off x="2743660" y="3049891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909CFB-214C-E514-95DB-87C774FDDD7B}"/>
              </a:ext>
            </a:extLst>
          </p:cNvPr>
          <p:cNvSpPr/>
          <p:nvPr/>
        </p:nvSpPr>
        <p:spPr>
          <a:xfrm>
            <a:off x="2743660" y="3458148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C05995-393C-C2F2-2430-2DA4FBBEFB98}"/>
              </a:ext>
            </a:extLst>
          </p:cNvPr>
          <p:cNvSpPr/>
          <p:nvPr/>
        </p:nvSpPr>
        <p:spPr>
          <a:xfrm>
            <a:off x="2753547" y="3810839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A3D95-734A-CD30-85CE-B620D080EBE8}"/>
              </a:ext>
            </a:extLst>
          </p:cNvPr>
          <p:cNvSpPr txBox="1"/>
          <p:nvPr/>
        </p:nvSpPr>
        <p:spPr>
          <a:xfrm>
            <a:off x="2894490" y="2219114"/>
            <a:ext cx="357758" cy="27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E2A77-5D3B-7FCB-A768-7D98752BE6D7}"/>
              </a:ext>
            </a:extLst>
          </p:cNvPr>
          <p:cNvSpPr/>
          <p:nvPr/>
        </p:nvSpPr>
        <p:spPr>
          <a:xfrm>
            <a:off x="2584640" y="497530"/>
            <a:ext cx="89760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200" dirty="0">
                <a:solidFill>
                  <a:schemeClr val="tx1"/>
                </a:solidFill>
              </a:rPr>
              <a:t>รหัสพนักงาน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28170B9-F51E-2E21-A992-AED6D580881B}"/>
              </a:ext>
            </a:extLst>
          </p:cNvPr>
          <p:cNvSpPr/>
          <p:nvPr/>
        </p:nvSpPr>
        <p:spPr>
          <a:xfrm>
            <a:off x="6316854" y="496897"/>
            <a:ext cx="603315" cy="20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Search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D2CFD6-3A91-B3BD-A9B7-C4D90D641323}"/>
              </a:ext>
            </a:extLst>
          </p:cNvPr>
          <p:cNvSpPr/>
          <p:nvPr/>
        </p:nvSpPr>
        <p:spPr>
          <a:xfrm>
            <a:off x="5168472" y="507531"/>
            <a:ext cx="922130" cy="196524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F2BA7A-7139-51E8-D3A5-9C518F21BF2A}"/>
              </a:ext>
            </a:extLst>
          </p:cNvPr>
          <p:cNvSpPr txBox="1"/>
          <p:nvPr/>
        </p:nvSpPr>
        <p:spPr>
          <a:xfrm>
            <a:off x="5186600" y="464095"/>
            <a:ext cx="92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Department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2A5C41D-3CE8-68FB-1981-4DD6A52D7D44}"/>
              </a:ext>
            </a:extLst>
          </p:cNvPr>
          <p:cNvSpPr/>
          <p:nvPr/>
        </p:nvSpPr>
        <p:spPr>
          <a:xfrm>
            <a:off x="2584640" y="1471962"/>
            <a:ext cx="837290" cy="20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GIVE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5388E1-EC8B-6191-D8B9-F8425FC2540F}"/>
              </a:ext>
            </a:extLst>
          </p:cNvPr>
          <p:cNvSpPr/>
          <p:nvPr/>
        </p:nvSpPr>
        <p:spPr>
          <a:xfrm>
            <a:off x="2768535" y="4179619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5D40D2-AA83-2AA3-7907-3FDCD5C80999}"/>
              </a:ext>
            </a:extLst>
          </p:cNvPr>
          <p:cNvSpPr/>
          <p:nvPr/>
        </p:nvSpPr>
        <p:spPr>
          <a:xfrm>
            <a:off x="2768535" y="4561828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84598A-42BD-DD7C-968C-FC1C990AC982}"/>
              </a:ext>
            </a:extLst>
          </p:cNvPr>
          <p:cNvSpPr/>
          <p:nvPr/>
        </p:nvSpPr>
        <p:spPr>
          <a:xfrm>
            <a:off x="2777592" y="4940882"/>
            <a:ext cx="150829" cy="17498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779DDC6-8279-4E00-C18F-822C327B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40" y="1734585"/>
            <a:ext cx="2066925" cy="42862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89E4DA-0785-F4DE-CD02-68D2ED171720}"/>
              </a:ext>
            </a:extLst>
          </p:cNvPr>
          <p:cNvSpPr/>
          <p:nvPr/>
        </p:nvSpPr>
        <p:spPr>
          <a:xfrm>
            <a:off x="7204442" y="505251"/>
            <a:ext cx="603315" cy="220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Clear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6AA3C8-9290-AC53-C845-2A6D1E652B4E}"/>
              </a:ext>
            </a:extLst>
          </p:cNvPr>
          <p:cNvSpPr/>
          <p:nvPr/>
        </p:nvSpPr>
        <p:spPr>
          <a:xfrm>
            <a:off x="3618102" y="1467060"/>
            <a:ext cx="837290" cy="20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Import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AFDBFC-5BFC-EDF2-A555-2252B1CAD6B1}"/>
              </a:ext>
            </a:extLst>
          </p:cNvPr>
          <p:cNvGrpSpPr/>
          <p:nvPr/>
        </p:nvGrpSpPr>
        <p:grpSpPr>
          <a:xfrm>
            <a:off x="4800218" y="1784366"/>
            <a:ext cx="2580969" cy="386988"/>
            <a:chOff x="4800218" y="1784366"/>
            <a:chExt cx="2580969" cy="38698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93189C1-07A6-4423-6799-A743B6FE3F35}"/>
                </a:ext>
              </a:extLst>
            </p:cNvPr>
            <p:cNvSpPr/>
            <p:nvPr/>
          </p:nvSpPr>
          <p:spPr>
            <a:xfrm>
              <a:off x="5213023" y="1838227"/>
              <a:ext cx="358218" cy="26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29BA41-F052-62D8-828D-7066BAC96D53}"/>
                </a:ext>
              </a:extLst>
            </p:cNvPr>
            <p:cNvSpPr txBox="1"/>
            <p:nvPr/>
          </p:nvSpPr>
          <p:spPr>
            <a:xfrm>
              <a:off x="4800218" y="1832800"/>
              <a:ext cx="740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FreesiaUPC" panose="020B0604020202020204" pitchFamily="34" charset="-34"/>
                  <a:cs typeface="FreesiaUPC" panose="020B0604020202020204" pitchFamily="34" charset="-34"/>
                </a:rPr>
                <a:t>Total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40AAC0-DE97-34B2-A97E-9570FF9D3559}"/>
                </a:ext>
              </a:extLst>
            </p:cNvPr>
            <p:cNvSpPr txBox="1"/>
            <p:nvPr/>
          </p:nvSpPr>
          <p:spPr>
            <a:xfrm>
              <a:off x="5571241" y="1784366"/>
              <a:ext cx="180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highlight>
                    <a:srgbClr val="FFFF00"/>
                  </a:highlight>
                </a:rPr>
                <a:t>นับจำนวนที่กดติ๊ก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D3DF26-FAFE-BF2E-B824-6208373D1A9A}"/>
              </a:ext>
            </a:extLst>
          </p:cNvPr>
          <p:cNvSpPr/>
          <p:nvPr/>
        </p:nvSpPr>
        <p:spPr>
          <a:xfrm>
            <a:off x="4481218" y="1019576"/>
            <a:ext cx="638000" cy="174485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549B8-2E0B-018B-55F5-CC27A2327A40}"/>
              </a:ext>
            </a:extLst>
          </p:cNvPr>
          <p:cNvSpPr txBox="1"/>
          <p:nvPr/>
        </p:nvSpPr>
        <p:spPr>
          <a:xfrm>
            <a:off x="5119135" y="973627"/>
            <a:ext cx="84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CEFA9-01AE-12A1-6E2E-BA060C18BDB2}"/>
              </a:ext>
            </a:extLst>
          </p:cNvPr>
          <p:cNvSpPr txBox="1"/>
          <p:nvPr/>
        </p:nvSpPr>
        <p:spPr>
          <a:xfrm>
            <a:off x="5540784" y="1002852"/>
            <a:ext cx="2090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Auto</a:t>
            </a:r>
            <a:r>
              <a:rPr lang="th-TH" sz="1100" dirty="0">
                <a:highlight>
                  <a:srgbClr val="FFFF00"/>
                </a:highlight>
              </a:rPr>
              <a:t> </a:t>
            </a:r>
            <a:r>
              <a:rPr lang="en-US" sz="1100" dirty="0">
                <a:highlight>
                  <a:srgbClr val="FFFF00"/>
                </a:highlight>
              </a:rPr>
              <a:t>fill </a:t>
            </a:r>
            <a:r>
              <a:rPr lang="th-TH" sz="1100" dirty="0">
                <a:highlight>
                  <a:srgbClr val="FFFF00"/>
                </a:highlight>
              </a:rPr>
              <a:t>บอกว่า </a:t>
            </a:r>
            <a:r>
              <a:rPr lang="en-US" sz="1100" dirty="0">
                <a:highlight>
                  <a:srgbClr val="FFFF00"/>
                </a:highlight>
              </a:rPr>
              <a:t>award </a:t>
            </a:r>
            <a:r>
              <a:rPr lang="th-TH" sz="1100" dirty="0">
                <a:highlight>
                  <a:srgbClr val="FFFF00"/>
                </a:highlight>
              </a:rPr>
              <a:t>ที่เลือก มีกี่คอยน์</a:t>
            </a:r>
            <a:endParaRPr lang="en-US" sz="1100" dirty="0">
              <a:highlight>
                <a:srgbClr val="FFFF00"/>
              </a:highligh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1795E9-537A-C4A6-C90E-1D72731D57BF}"/>
              </a:ext>
            </a:extLst>
          </p:cNvPr>
          <p:cNvCxnSpPr/>
          <p:nvPr/>
        </p:nvCxnSpPr>
        <p:spPr>
          <a:xfrm flipV="1">
            <a:off x="5451743" y="304157"/>
            <a:ext cx="0" cy="21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EEBAF9-4890-C844-3878-E321BAAC71F6}"/>
              </a:ext>
            </a:extLst>
          </p:cNvPr>
          <p:cNvSpPr txBox="1"/>
          <p:nvPr/>
        </p:nvSpPr>
        <p:spPr>
          <a:xfrm>
            <a:off x="5071107" y="67450"/>
            <a:ext cx="1153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Free text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AA4515-D263-C504-3C08-208C56B383C1}"/>
              </a:ext>
            </a:extLst>
          </p:cNvPr>
          <p:cNvSpPr/>
          <p:nvPr/>
        </p:nvSpPr>
        <p:spPr>
          <a:xfrm>
            <a:off x="3607497" y="511269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Name-Last name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DEAE-A04B-7E2E-EA4B-6EE1288CAA70}"/>
              </a:ext>
            </a:extLst>
          </p:cNvPr>
          <p:cNvSpPr txBox="1"/>
          <p:nvPr/>
        </p:nvSpPr>
        <p:spPr>
          <a:xfrm>
            <a:off x="8584127" y="417277"/>
            <a:ext cx="2922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Select Award Name = </a:t>
            </a:r>
            <a:r>
              <a:rPr lang="th-TH" dirty="0">
                <a:highlight>
                  <a:srgbClr val="FFFF00"/>
                </a:highlight>
              </a:rPr>
              <a:t>จะขึ้นเฉพาะของปีนั้นๆที่</a:t>
            </a:r>
            <a:r>
              <a:rPr lang="en-US" dirty="0">
                <a:highlight>
                  <a:srgbClr val="FFFF00"/>
                </a:highlight>
              </a:rPr>
              <a:t> active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5E1BAC-2FE2-DD77-D7E0-7DFBA6932027}"/>
              </a:ext>
            </a:extLst>
          </p:cNvPr>
          <p:cNvGrpSpPr/>
          <p:nvPr/>
        </p:nvGrpSpPr>
        <p:grpSpPr>
          <a:xfrm>
            <a:off x="98742" y="551612"/>
            <a:ext cx="2360645" cy="5515237"/>
            <a:chOff x="54290" y="171872"/>
            <a:chExt cx="2360645" cy="5515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113D49-0FE6-08E7-D32F-C6057DF62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7EAB6F-CC87-B95B-C42E-A67EBE09A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779A38-EB1F-9587-B3F1-ED5DB94BAD5B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D1491E-99F4-0D24-AB47-63CB75DB1A30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5434F24-D38B-E9A0-C7FC-4A1ED5108765}"/>
              </a:ext>
            </a:extLst>
          </p:cNvPr>
          <p:cNvSpPr/>
          <p:nvPr/>
        </p:nvSpPr>
        <p:spPr>
          <a:xfrm>
            <a:off x="782121" y="2455203"/>
            <a:ext cx="876997" cy="33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2F7F54-B6FA-479D-6F3A-5331BB07E36F}"/>
              </a:ext>
            </a:extLst>
          </p:cNvPr>
          <p:cNvSpPr txBox="1"/>
          <p:nvPr/>
        </p:nvSpPr>
        <p:spPr>
          <a:xfrm>
            <a:off x="782121" y="3801154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FEDD1A-06CC-0034-A920-AC7A495DA50C}"/>
              </a:ext>
            </a:extLst>
          </p:cNvPr>
          <p:cNvSpPr txBox="1"/>
          <p:nvPr/>
        </p:nvSpPr>
        <p:spPr>
          <a:xfrm>
            <a:off x="7739406" y="5462772"/>
            <a:ext cx="418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ต้องเช็คหลังบ้านว่า </a:t>
            </a:r>
            <a:r>
              <a:rPr lang="en-US" dirty="0">
                <a:highlight>
                  <a:srgbClr val="FFFF00"/>
                </a:highlight>
              </a:rPr>
              <a:t>give point </a:t>
            </a:r>
            <a:r>
              <a:rPr lang="th-TH" dirty="0">
                <a:highlight>
                  <a:srgbClr val="FFFF00"/>
                </a:highlight>
              </a:rPr>
              <a:t>รวมขณะให้ น้อยกว่า </a:t>
            </a:r>
            <a:r>
              <a:rPr lang="en-US" dirty="0">
                <a:highlight>
                  <a:srgbClr val="FFFF00"/>
                </a:highlight>
              </a:rPr>
              <a:t>budget</a:t>
            </a:r>
            <a:r>
              <a:rPr lang="th-TH" dirty="0">
                <a:highlight>
                  <a:srgbClr val="FFFF00"/>
                </a:highlight>
              </a:rPr>
              <a:t>รวมปีนั้นๆ จึงจะกด</a:t>
            </a:r>
            <a:r>
              <a:rPr lang="en-US" dirty="0">
                <a:highlight>
                  <a:srgbClr val="FFFF00"/>
                </a:highlight>
              </a:rPr>
              <a:t> give </a:t>
            </a:r>
            <a:r>
              <a:rPr lang="th-TH" dirty="0">
                <a:highlight>
                  <a:srgbClr val="FFFF00"/>
                </a:highlight>
              </a:rPr>
              <a:t>ได้ , </a:t>
            </a:r>
            <a:r>
              <a:rPr lang="en-US" dirty="0">
                <a:highlight>
                  <a:srgbClr val="FFFF00"/>
                </a:highlight>
              </a:rPr>
              <a:t>otherwise, alert “ </a:t>
            </a:r>
            <a:r>
              <a:rPr lang="th-TH" dirty="0">
                <a:highlight>
                  <a:srgbClr val="FFFF00"/>
                </a:highlight>
              </a:rPr>
              <a:t>ไม่สามารถ ให้ </a:t>
            </a:r>
            <a:r>
              <a:rPr lang="en-US" dirty="0">
                <a:highlight>
                  <a:srgbClr val="FFFF00"/>
                </a:highlight>
              </a:rPr>
              <a:t>award</a:t>
            </a:r>
            <a:r>
              <a:rPr lang="th-TH" dirty="0">
                <a:highlight>
                  <a:srgbClr val="FFFF00"/>
                </a:highlight>
              </a:rPr>
              <a:t>ได้เนื่องจาก เกิน</a:t>
            </a:r>
            <a:r>
              <a:rPr lang="en-US" dirty="0">
                <a:highlight>
                  <a:srgbClr val="FFFF00"/>
                </a:highlight>
              </a:rPr>
              <a:t>budget</a:t>
            </a:r>
            <a:r>
              <a:rPr lang="th-TH" dirty="0">
                <a:highlight>
                  <a:srgbClr val="FFFF00"/>
                </a:highlight>
              </a:rPr>
              <a:t>ที่กำหนด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417AD-29FA-62A6-6ED2-18344576A6D8}"/>
              </a:ext>
            </a:extLst>
          </p:cNvPr>
          <p:cNvSpPr txBox="1"/>
          <p:nvPr/>
        </p:nvSpPr>
        <p:spPr>
          <a:xfrm>
            <a:off x="4426027" y="1415034"/>
            <a:ext cx="262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import</a:t>
            </a:r>
            <a:r>
              <a:rPr lang="th-TH" dirty="0">
                <a:highlight>
                  <a:srgbClr val="FFFF00"/>
                </a:highlight>
              </a:rPr>
              <a:t>ทีเดียวรวม</a:t>
            </a:r>
            <a:r>
              <a:rPr lang="th-TH" dirty="0" err="1">
                <a:highlight>
                  <a:srgbClr val="FFFF00"/>
                </a:highlight>
              </a:rPr>
              <a:t>ๆห</a:t>
            </a:r>
            <a:r>
              <a:rPr lang="th-TH" dirty="0">
                <a:highlight>
                  <a:srgbClr val="FFFF00"/>
                </a:highlight>
              </a:rPr>
              <a:t>ลาย</a:t>
            </a:r>
            <a:r>
              <a:rPr lang="en-US" dirty="0">
                <a:highlight>
                  <a:srgbClr val="FFFF00"/>
                </a:highlight>
              </a:rPr>
              <a:t>award</a:t>
            </a:r>
            <a:endParaRPr lang="th-TH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93806-3D34-854E-4F46-D6E5C5A87801}"/>
              </a:ext>
            </a:extLst>
          </p:cNvPr>
          <p:cNvSpPr/>
          <p:nvPr/>
        </p:nvSpPr>
        <p:spPr>
          <a:xfrm>
            <a:off x="782121" y="3001642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03049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A9023C-CFDA-6F97-31C6-D1E7BDEA880B}"/>
              </a:ext>
            </a:extLst>
          </p:cNvPr>
          <p:cNvGrpSpPr/>
          <p:nvPr/>
        </p:nvGrpSpPr>
        <p:grpSpPr>
          <a:xfrm>
            <a:off x="24337" y="176754"/>
            <a:ext cx="2360645" cy="5515237"/>
            <a:chOff x="54290" y="171872"/>
            <a:chExt cx="2360645" cy="5515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8FB04B-7EDF-B749-EC9B-E0AD909D6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4C5248-2396-CF0E-C8F6-8CF5045D9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C4870-BE5C-29E4-9CF7-73F16C1360B3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62014-7609-714F-4586-A8D906B4ADE8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EB382E-B35F-ED12-7F3E-57D5CA627573}"/>
              </a:ext>
            </a:extLst>
          </p:cNvPr>
          <p:cNvSpPr/>
          <p:nvPr/>
        </p:nvSpPr>
        <p:spPr>
          <a:xfrm>
            <a:off x="678274" y="2519073"/>
            <a:ext cx="876997" cy="335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3D7A8AE-66C1-10A9-582D-F00FD54F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34695"/>
              </p:ext>
            </p:extLst>
          </p:nvPr>
        </p:nvGraphicFramePr>
        <p:xfrm>
          <a:off x="2573518" y="2278406"/>
          <a:ext cx="936081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148">
                  <a:extLst>
                    <a:ext uri="{9D8B030D-6E8A-4147-A177-3AD203B41FA5}">
                      <a16:colId xmlns:a16="http://schemas.microsoft.com/office/drawing/2014/main" val="1208683689"/>
                    </a:ext>
                  </a:extLst>
                </a:gridCol>
                <a:gridCol w="1253028">
                  <a:extLst>
                    <a:ext uri="{9D8B030D-6E8A-4147-A177-3AD203B41FA5}">
                      <a16:colId xmlns:a16="http://schemas.microsoft.com/office/drawing/2014/main" val="2369473914"/>
                    </a:ext>
                  </a:extLst>
                </a:gridCol>
                <a:gridCol w="1768388">
                  <a:extLst>
                    <a:ext uri="{9D8B030D-6E8A-4147-A177-3AD203B41FA5}">
                      <a16:colId xmlns:a16="http://schemas.microsoft.com/office/drawing/2014/main" val="1725236266"/>
                    </a:ext>
                  </a:extLst>
                </a:gridCol>
                <a:gridCol w="1216810">
                  <a:extLst>
                    <a:ext uri="{9D8B030D-6E8A-4147-A177-3AD203B41FA5}">
                      <a16:colId xmlns:a16="http://schemas.microsoft.com/office/drawing/2014/main" val="4176861952"/>
                    </a:ext>
                  </a:extLst>
                </a:gridCol>
                <a:gridCol w="1156860">
                  <a:extLst>
                    <a:ext uri="{9D8B030D-6E8A-4147-A177-3AD203B41FA5}">
                      <a16:colId xmlns:a16="http://schemas.microsoft.com/office/drawing/2014/main" val="890319769"/>
                    </a:ext>
                  </a:extLst>
                </a:gridCol>
                <a:gridCol w="1156860">
                  <a:extLst>
                    <a:ext uri="{9D8B030D-6E8A-4147-A177-3AD203B41FA5}">
                      <a16:colId xmlns:a16="http://schemas.microsoft.com/office/drawing/2014/main" val="3930859728"/>
                    </a:ext>
                  </a:extLst>
                </a:gridCol>
                <a:gridCol w="1156860">
                  <a:extLst>
                    <a:ext uri="{9D8B030D-6E8A-4147-A177-3AD203B41FA5}">
                      <a16:colId xmlns:a16="http://schemas.microsoft.com/office/drawing/2014/main" val="2103541007"/>
                    </a:ext>
                  </a:extLst>
                </a:gridCol>
                <a:gridCol w="1156860">
                  <a:extLst>
                    <a:ext uri="{9D8B030D-6E8A-4147-A177-3AD203B41FA5}">
                      <a16:colId xmlns:a16="http://schemas.microsoft.com/office/drawing/2014/main" val="2198375939"/>
                    </a:ext>
                  </a:extLst>
                </a:gridCol>
              </a:tblGrid>
              <a:tr h="336797">
                <a:tc>
                  <a:txBody>
                    <a:bodyPr/>
                    <a:lstStyle/>
                    <a:p>
                      <a:r>
                        <a:rPr lang="en-US" sz="10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dirty="0"/>
                        <a:t>รหัสพนักงาน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Name Last-name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Award name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E-voucher Name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Coins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84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redeemed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86658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4D2D7F-5B51-17D4-6506-C9559BB96011}"/>
              </a:ext>
            </a:extLst>
          </p:cNvPr>
          <p:cNvSpPr/>
          <p:nvPr/>
        </p:nvSpPr>
        <p:spPr>
          <a:xfrm>
            <a:off x="2862779" y="671525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000" dirty="0">
                <a:solidFill>
                  <a:schemeClr val="tx1"/>
                </a:solidFill>
              </a:rPr>
              <a:t>รหัสพนักงาน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C3FC9D-64E3-1E33-397F-95A2752EDDE6}"/>
              </a:ext>
            </a:extLst>
          </p:cNvPr>
          <p:cNvSpPr/>
          <p:nvPr/>
        </p:nvSpPr>
        <p:spPr>
          <a:xfrm>
            <a:off x="4523468" y="671524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Name-Last name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498F77-8EC3-6100-3C99-07B5B0DC7F50}"/>
              </a:ext>
            </a:extLst>
          </p:cNvPr>
          <p:cNvSpPr/>
          <p:nvPr/>
        </p:nvSpPr>
        <p:spPr>
          <a:xfrm>
            <a:off x="6214670" y="671524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Award name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CEE669-B28A-3A32-463D-220DB9BD9C9B}"/>
              </a:ext>
            </a:extLst>
          </p:cNvPr>
          <p:cNvSpPr/>
          <p:nvPr/>
        </p:nvSpPr>
        <p:spPr>
          <a:xfrm>
            <a:off x="7905872" y="671524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E-Voucher Name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00BD7A-A86B-64FF-C154-7154A63D10B7}"/>
              </a:ext>
            </a:extLst>
          </p:cNvPr>
          <p:cNvSpPr/>
          <p:nvPr/>
        </p:nvSpPr>
        <p:spPr>
          <a:xfrm>
            <a:off x="9506196" y="680987"/>
            <a:ext cx="1453864" cy="22405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B3E91B-A48D-37F3-BD8E-192B18DC98BA}"/>
              </a:ext>
            </a:extLst>
          </p:cNvPr>
          <p:cNvSpPr/>
          <p:nvPr/>
        </p:nvSpPr>
        <p:spPr>
          <a:xfrm>
            <a:off x="2909072" y="1265370"/>
            <a:ext cx="603315" cy="20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Search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04CFFB-DADC-4EC6-8645-0F9DA9A542F0}"/>
              </a:ext>
            </a:extLst>
          </p:cNvPr>
          <p:cNvSpPr/>
          <p:nvPr/>
        </p:nvSpPr>
        <p:spPr>
          <a:xfrm>
            <a:off x="3796660" y="1273724"/>
            <a:ext cx="603315" cy="220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Clear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5168070-17B3-559D-A129-9C9DCCA24B1C}"/>
              </a:ext>
            </a:extLst>
          </p:cNvPr>
          <p:cNvSpPr/>
          <p:nvPr/>
        </p:nvSpPr>
        <p:spPr>
          <a:xfrm rot="10800000">
            <a:off x="10718276" y="728117"/>
            <a:ext cx="122548" cy="129797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0297A-A420-21E2-7724-F21D427536FD}"/>
              </a:ext>
            </a:extLst>
          </p:cNvPr>
          <p:cNvSpPr txBox="1"/>
          <p:nvPr/>
        </p:nvSpPr>
        <p:spPr>
          <a:xfrm>
            <a:off x="8787945" y="4254393"/>
            <a:ext cx="2890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Export button</a:t>
            </a:r>
          </a:p>
          <a:p>
            <a:r>
              <a:rPr lang="en-US" dirty="0">
                <a:highlight>
                  <a:srgbClr val="FFFF00"/>
                </a:highlight>
              </a:rPr>
              <a:t>-DBA create view as this table</a:t>
            </a:r>
          </a:p>
          <a:p>
            <a:r>
              <a:rPr lang="en-US" dirty="0">
                <a:highlight>
                  <a:srgbClr val="FFFF00"/>
                </a:highlight>
              </a:rPr>
              <a:t>- Sort by </a:t>
            </a:r>
            <a:r>
              <a:rPr lang="th-TH" dirty="0">
                <a:highlight>
                  <a:srgbClr val="FFFF00"/>
                </a:highlight>
              </a:rPr>
              <a:t>รหัสพนักงาน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C35016-F5C9-9630-7471-FDADB397E438}"/>
              </a:ext>
            </a:extLst>
          </p:cNvPr>
          <p:cNvSpPr/>
          <p:nvPr/>
        </p:nvSpPr>
        <p:spPr>
          <a:xfrm>
            <a:off x="4673988" y="1286453"/>
            <a:ext cx="837290" cy="207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Export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B73771-1668-7974-D7B0-EF718A0185FE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35173D-EBF6-D638-90EE-E5DA51A7F29D}"/>
              </a:ext>
            </a:extLst>
          </p:cNvPr>
          <p:cNvSpPr txBox="1"/>
          <p:nvPr/>
        </p:nvSpPr>
        <p:spPr>
          <a:xfrm>
            <a:off x="8160590" y="1750413"/>
            <a:ext cx="1383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Balance Coins :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B8D645-D191-B325-F611-2274C5D98E77}"/>
              </a:ext>
            </a:extLst>
          </p:cNvPr>
          <p:cNvSpPr/>
          <p:nvPr/>
        </p:nvSpPr>
        <p:spPr>
          <a:xfrm>
            <a:off x="9410721" y="1750413"/>
            <a:ext cx="1047750" cy="29193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35,000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4D302F-D02D-D4C6-31E2-2D6B8D0DC5BB}"/>
              </a:ext>
            </a:extLst>
          </p:cNvPr>
          <p:cNvSpPr/>
          <p:nvPr/>
        </p:nvSpPr>
        <p:spPr>
          <a:xfrm>
            <a:off x="10672915" y="1733650"/>
            <a:ext cx="1153246" cy="3087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100,0000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D3BAED-FAC5-788E-A7D0-6986FA7137EF}"/>
              </a:ext>
            </a:extLst>
          </p:cNvPr>
          <p:cNvSpPr txBox="1"/>
          <p:nvPr/>
        </p:nvSpPr>
        <p:spPr>
          <a:xfrm>
            <a:off x="10431096" y="1736858"/>
            <a:ext cx="81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071519-3701-7D4D-AA0F-FCBD810721AF}"/>
              </a:ext>
            </a:extLst>
          </p:cNvPr>
          <p:cNvSpPr txBox="1"/>
          <p:nvPr/>
        </p:nvSpPr>
        <p:spPr>
          <a:xfrm>
            <a:off x="8776176" y="5724811"/>
            <a:ext cx="2809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Type : </a:t>
            </a:r>
          </a:p>
          <a:p>
            <a:r>
              <a:rPr lang="en-US" dirty="0">
                <a:highlight>
                  <a:srgbClr val="FFFF00"/>
                </a:highlight>
              </a:rPr>
              <a:t>Redeemed </a:t>
            </a:r>
            <a:r>
              <a:rPr lang="th-TH" dirty="0">
                <a:highlight>
                  <a:srgbClr val="FFFF00"/>
                </a:highlight>
              </a:rPr>
              <a:t>คือ รายการแลกที่ได้รับลิงค์เรียบร้อยแล้ว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671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C069AA6-9B4B-64BD-F460-D5E82659C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47893"/>
              </p:ext>
            </p:extLst>
          </p:nvPr>
        </p:nvGraphicFramePr>
        <p:xfrm>
          <a:off x="2438400" y="2289023"/>
          <a:ext cx="9658349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46">
                  <a:extLst>
                    <a:ext uri="{9D8B030D-6E8A-4147-A177-3AD203B41FA5}">
                      <a16:colId xmlns:a16="http://schemas.microsoft.com/office/drawing/2014/main" val="507198278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3415384538"/>
                    </a:ext>
                  </a:extLst>
                </a:gridCol>
                <a:gridCol w="1315272">
                  <a:extLst>
                    <a:ext uri="{9D8B030D-6E8A-4147-A177-3AD203B41FA5}">
                      <a16:colId xmlns:a16="http://schemas.microsoft.com/office/drawing/2014/main" val="2374154252"/>
                    </a:ext>
                  </a:extLst>
                </a:gridCol>
                <a:gridCol w="1174137">
                  <a:extLst>
                    <a:ext uri="{9D8B030D-6E8A-4147-A177-3AD203B41FA5}">
                      <a16:colId xmlns:a16="http://schemas.microsoft.com/office/drawing/2014/main" val="771217111"/>
                    </a:ext>
                  </a:extLst>
                </a:gridCol>
                <a:gridCol w="681662">
                  <a:extLst>
                    <a:ext uri="{9D8B030D-6E8A-4147-A177-3AD203B41FA5}">
                      <a16:colId xmlns:a16="http://schemas.microsoft.com/office/drawing/2014/main" val="1586218875"/>
                    </a:ext>
                  </a:extLst>
                </a:gridCol>
                <a:gridCol w="681662">
                  <a:extLst>
                    <a:ext uri="{9D8B030D-6E8A-4147-A177-3AD203B41FA5}">
                      <a16:colId xmlns:a16="http://schemas.microsoft.com/office/drawing/2014/main" val="3585584291"/>
                    </a:ext>
                  </a:extLst>
                </a:gridCol>
                <a:gridCol w="2514591">
                  <a:extLst>
                    <a:ext uri="{9D8B030D-6E8A-4147-A177-3AD203B41FA5}">
                      <a16:colId xmlns:a16="http://schemas.microsoft.com/office/drawing/2014/main" val="243738790"/>
                    </a:ext>
                  </a:extLst>
                </a:gridCol>
                <a:gridCol w="1849813">
                  <a:extLst>
                    <a:ext uri="{9D8B030D-6E8A-4147-A177-3AD203B41FA5}">
                      <a16:colId xmlns:a16="http://schemas.microsoft.com/office/drawing/2014/main" val="1022276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E-Voucher ID 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E-Voucher name 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Brand name 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point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short description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Mgt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EV0001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Central 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central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บัตรกำนัล มูลค่า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100 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บาท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8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EV0002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Lotus 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Lotus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ส่วนลดสินต้า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120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บาท เมื่อใช้ครบ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500 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เมื่อใช้ครบ 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500</a:t>
                      </a:r>
                      <a:r>
                        <a:rPr lang="th-TH" sz="1050" dirty="0">
                          <a:solidFill>
                            <a:schemeClr val="tx1"/>
                          </a:solidFill>
                        </a:rPr>
                        <a:t> ขึ้นไป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9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4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80267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7851C6D-7E6A-928D-90FE-42D74F12E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8" t="35708" r="9115" b="58565"/>
          <a:stretch/>
        </p:blipFill>
        <p:spPr>
          <a:xfrm>
            <a:off x="10410236" y="2686148"/>
            <a:ext cx="828675" cy="31432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9A7BBD-290C-557B-B8E8-28B68A1B4887}"/>
              </a:ext>
            </a:extLst>
          </p:cNvPr>
          <p:cNvSpPr/>
          <p:nvPr/>
        </p:nvSpPr>
        <p:spPr>
          <a:xfrm>
            <a:off x="3896824" y="1601712"/>
            <a:ext cx="104775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D51CAB-F7D9-2F4A-BBCF-5705EDD5B83E}"/>
              </a:ext>
            </a:extLst>
          </p:cNvPr>
          <p:cNvSpPr/>
          <p:nvPr/>
        </p:nvSpPr>
        <p:spPr>
          <a:xfrm>
            <a:off x="2762250" y="1006475"/>
            <a:ext cx="1323975" cy="269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C9087B-2D05-3E4B-2D55-33F3BE9981FC}"/>
              </a:ext>
            </a:extLst>
          </p:cNvPr>
          <p:cNvSpPr/>
          <p:nvPr/>
        </p:nvSpPr>
        <p:spPr>
          <a:xfrm>
            <a:off x="4487830" y="1006475"/>
            <a:ext cx="1323975" cy="2698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B2D458-5D24-28EC-16EC-C3D1CC0ACCEF}"/>
              </a:ext>
            </a:extLst>
          </p:cNvPr>
          <p:cNvSpPr/>
          <p:nvPr/>
        </p:nvSpPr>
        <p:spPr>
          <a:xfrm>
            <a:off x="6213410" y="1006475"/>
            <a:ext cx="892240" cy="269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Search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75CB7F-0FBA-2DFF-5414-502667BA94C0}"/>
              </a:ext>
            </a:extLst>
          </p:cNvPr>
          <p:cNvSpPr/>
          <p:nvPr/>
        </p:nvSpPr>
        <p:spPr>
          <a:xfrm>
            <a:off x="7213537" y="1016000"/>
            <a:ext cx="892240" cy="269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A1E76-9E50-FF08-F2CE-3F82BE956B13}"/>
              </a:ext>
            </a:extLst>
          </p:cNvPr>
          <p:cNvSpPr txBox="1"/>
          <p:nvPr/>
        </p:nvSpPr>
        <p:spPr>
          <a:xfrm>
            <a:off x="2715295" y="791252"/>
            <a:ext cx="1047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E-Voucher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BEB7EA-65E3-7BD9-A06D-4BEE64F6DEAB}"/>
              </a:ext>
            </a:extLst>
          </p:cNvPr>
          <p:cNvSpPr txBox="1"/>
          <p:nvPr/>
        </p:nvSpPr>
        <p:spPr>
          <a:xfrm>
            <a:off x="4420699" y="789506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Brand name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1FA452-56C1-05CB-40B2-F1D2E1D246F3}"/>
              </a:ext>
            </a:extLst>
          </p:cNvPr>
          <p:cNvSpPr/>
          <p:nvPr/>
        </p:nvSpPr>
        <p:spPr>
          <a:xfrm>
            <a:off x="2762250" y="1601712"/>
            <a:ext cx="104775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C282E-6B83-C986-9789-BEA9BDE1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8" t="35708" r="9115" b="58565"/>
          <a:stretch/>
        </p:blipFill>
        <p:spPr>
          <a:xfrm>
            <a:off x="10410236" y="3074582"/>
            <a:ext cx="828675" cy="314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9495D-D583-3E45-8D7E-D4001561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8" t="35708" r="9115" b="58565"/>
          <a:stretch/>
        </p:blipFill>
        <p:spPr>
          <a:xfrm>
            <a:off x="10410236" y="3405888"/>
            <a:ext cx="828675" cy="31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7CEB6-2AFA-7F70-9C3D-C212BA9BA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8" t="35708" r="9115" b="58565"/>
          <a:stretch/>
        </p:blipFill>
        <p:spPr>
          <a:xfrm>
            <a:off x="10410236" y="3802812"/>
            <a:ext cx="828675" cy="3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E2176-47AD-8DB7-1E42-D74871E4C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8" t="35708" r="9115" b="58565"/>
          <a:stretch/>
        </p:blipFill>
        <p:spPr>
          <a:xfrm>
            <a:off x="10410236" y="4180978"/>
            <a:ext cx="828675" cy="3143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217E889-7BCC-D0DA-2B30-49C119523562}"/>
              </a:ext>
            </a:extLst>
          </p:cNvPr>
          <p:cNvGrpSpPr/>
          <p:nvPr/>
        </p:nvGrpSpPr>
        <p:grpSpPr>
          <a:xfrm>
            <a:off x="54290" y="171872"/>
            <a:ext cx="2360645" cy="5515237"/>
            <a:chOff x="54290" y="171872"/>
            <a:chExt cx="2360645" cy="551523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EB3978-946A-A52B-7782-9161C23C3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60E0F7-5220-B925-3D0F-AF6E70448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6E698B-363A-192F-3EE0-767C9D6E0D97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4A80E7-1D5B-7DE2-EAB3-BC20EF22A8F0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AD8BB3-FA18-3961-9B74-DF0057643B0B}"/>
              </a:ext>
            </a:extLst>
          </p:cNvPr>
          <p:cNvSpPr txBox="1"/>
          <p:nvPr/>
        </p:nvSpPr>
        <p:spPr>
          <a:xfrm>
            <a:off x="748504" y="3416871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E25C8-EB0F-2000-9F50-870FE4818E7D}"/>
              </a:ext>
            </a:extLst>
          </p:cNvPr>
          <p:cNvSpPr/>
          <p:nvPr/>
        </p:nvSpPr>
        <p:spPr>
          <a:xfrm>
            <a:off x="748504" y="3000474"/>
            <a:ext cx="986028" cy="251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A0322-6C9F-DC9D-77AC-306E454906A7}"/>
              </a:ext>
            </a:extLst>
          </p:cNvPr>
          <p:cNvSpPr/>
          <p:nvPr/>
        </p:nvSpPr>
        <p:spPr>
          <a:xfrm>
            <a:off x="718551" y="258294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94EE8C-72FE-8C1F-5D5D-DFE343084FE0}"/>
              </a:ext>
            </a:extLst>
          </p:cNvPr>
          <p:cNvSpPr/>
          <p:nvPr/>
        </p:nvSpPr>
        <p:spPr>
          <a:xfrm>
            <a:off x="5053179" y="1583418"/>
            <a:ext cx="104775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4B4C4-916C-68BA-4FE5-A8EBDA0B7112}"/>
              </a:ext>
            </a:extLst>
          </p:cNvPr>
          <p:cNvSpPr txBox="1"/>
          <p:nvPr/>
        </p:nvSpPr>
        <p:spPr>
          <a:xfrm>
            <a:off x="6438507" y="1601712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Export </a:t>
            </a:r>
            <a:r>
              <a:rPr lang="th-TH" dirty="0">
                <a:highlight>
                  <a:srgbClr val="FFFF00"/>
                </a:highlight>
              </a:rPr>
              <a:t>ตารางนี้เป็น </a:t>
            </a:r>
            <a:r>
              <a:rPr lang="en-US" dirty="0">
                <a:highlight>
                  <a:srgbClr val="FFFF00"/>
                </a:highlight>
              </a:rPr>
              <a:t>excel </a:t>
            </a:r>
            <a:r>
              <a:rPr lang="th-TH" dirty="0">
                <a:highlight>
                  <a:srgbClr val="FFFF00"/>
                </a:highlight>
              </a:rPr>
              <a:t>ตามที่ได้</a:t>
            </a:r>
            <a:r>
              <a:rPr lang="en-US" dirty="0">
                <a:highlight>
                  <a:srgbClr val="FFFF00"/>
                </a:highlight>
              </a:rPr>
              <a:t>filter</a:t>
            </a:r>
            <a:r>
              <a:rPr lang="th-TH" dirty="0">
                <a:highlight>
                  <a:srgbClr val="FFFF00"/>
                </a:highlight>
              </a:rPr>
              <a:t>ไว้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53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E4565EE-2E2C-18C5-A932-94AE97566D94}"/>
              </a:ext>
            </a:extLst>
          </p:cNvPr>
          <p:cNvSpPr txBox="1"/>
          <p:nvPr/>
        </p:nvSpPr>
        <p:spPr>
          <a:xfrm>
            <a:off x="2761052" y="824078"/>
            <a:ext cx="20480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E-Voucher ID*                                                 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E-Voucher 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Brand name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Point*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hort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escription*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769A4-68D2-BD7F-5568-39FD52E9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52" y="4475586"/>
            <a:ext cx="1878937" cy="11811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C9C5E9-4961-F3F1-017D-2948672CE76F}"/>
              </a:ext>
            </a:extLst>
          </p:cNvPr>
          <p:cNvSpPr/>
          <p:nvPr/>
        </p:nvSpPr>
        <p:spPr>
          <a:xfrm>
            <a:off x="2761052" y="5725359"/>
            <a:ext cx="778825" cy="22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Browse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117BD7-7F33-218A-AE4C-C73A5C5D647B}"/>
              </a:ext>
            </a:extLst>
          </p:cNvPr>
          <p:cNvSpPr/>
          <p:nvPr/>
        </p:nvSpPr>
        <p:spPr>
          <a:xfrm>
            <a:off x="4932073" y="876465"/>
            <a:ext cx="2048021" cy="257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 gen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0A3E7-2167-EE78-0147-EF7C2E42F943}"/>
              </a:ext>
            </a:extLst>
          </p:cNvPr>
          <p:cNvSpPr/>
          <p:nvPr/>
        </p:nvSpPr>
        <p:spPr>
          <a:xfrm>
            <a:off x="4932074" y="1479237"/>
            <a:ext cx="2048021" cy="257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D05117-C34D-72FB-53CE-9D1D1BB4CC89}"/>
              </a:ext>
            </a:extLst>
          </p:cNvPr>
          <p:cNvSpPr/>
          <p:nvPr/>
        </p:nvSpPr>
        <p:spPr>
          <a:xfrm>
            <a:off x="4932073" y="1988151"/>
            <a:ext cx="2048021" cy="257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9C909E-9DC2-9DCD-99B7-5E9401DF7CB7}"/>
              </a:ext>
            </a:extLst>
          </p:cNvPr>
          <p:cNvSpPr/>
          <p:nvPr/>
        </p:nvSpPr>
        <p:spPr>
          <a:xfrm>
            <a:off x="3553010" y="2505044"/>
            <a:ext cx="1362669" cy="285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DB52BA-9C84-7B5E-A473-F23452FEFC6B}"/>
              </a:ext>
            </a:extLst>
          </p:cNvPr>
          <p:cNvSpPr/>
          <p:nvPr/>
        </p:nvSpPr>
        <p:spPr>
          <a:xfrm>
            <a:off x="4932072" y="3104142"/>
            <a:ext cx="5484547" cy="956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221033-3E30-4A15-769D-C491FE72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5" y="362010"/>
            <a:ext cx="9831355" cy="366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8C0DFE-F71E-51DD-2E59-D4507B4BE242}"/>
              </a:ext>
            </a:extLst>
          </p:cNvPr>
          <p:cNvSpPr txBox="1"/>
          <p:nvPr/>
        </p:nvSpPr>
        <p:spPr>
          <a:xfrm>
            <a:off x="10734675" y="36201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 /Edit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6C1B04-181D-E1AE-A645-BD5C93DF3C44}"/>
              </a:ext>
            </a:extLst>
          </p:cNvPr>
          <p:cNvSpPr/>
          <p:nvPr/>
        </p:nvSpPr>
        <p:spPr>
          <a:xfrm>
            <a:off x="8464985" y="4329555"/>
            <a:ext cx="839755" cy="271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861BEF-6C49-0E52-804F-461FB3B663C2}"/>
              </a:ext>
            </a:extLst>
          </p:cNvPr>
          <p:cNvSpPr/>
          <p:nvPr/>
        </p:nvSpPr>
        <p:spPr>
          <a:xfrm>
            <a:off x="9662474" y="4306309"/>
            <a:ext cx="754145" cy="275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B662D-CF5E-C52B-C524-5BD3FD144870}"/>
              </a:ext>
            </a:extLst>
          </p:cNvPr>
          <p:cNvSpPr txBox="1"/>
          <p:nvPr/>
        </p:nvSpPr>
        <p:spPr>
          <a:xfrm>
            <a:off x="2715695" y="4137032"/>
            <a:ext cx="1861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E-Voucher image*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0E8405-C63C-BB2D-5216-86B9E8D97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34" t="453" r="8529" b="49536"/>
          <a:stretch/>
        </p:blipFill>
        <p:spPr>
          <a:xfrm>
            <a:off x="8774259" y="1000105"/>
            <a:ext cx="1057623" cy="8283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77C9B5-87FF-123A-7960-BB583BA10E94}"/>
              </a:ext>
            </a:extLst>
          </p:cNvPr>
          <p:cNvSpPr txBox="1"/>
          <p:nvPr/>
        </p:nvSpPr>
        <p:spPr>
          <a:xfrm>
            <a:off x="7970556" y="728735"/>
            <a:ext cx="1861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Brand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98D96-8A22-2F53-51D9-5422F6AA52EA}"/>
              </a:ext>
            </a:extLst>
          </p:cNvPr>
          <p:cNvSpPr txBox="1"/>
          <p:nvPr/>
        </p:nvSpPr>
        <p:spPr>
          <a:xfrm>
            <a:off x="5011198" y="2488080"/>
            <a:ext cx="70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Value*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15CE83-0703-1E02-8AA0-7986120DB03C}"/>
              </a:ext>
            </a:extLst>
          </p:cNvPr>
          <p:cNvSpPr/>
          <p:nvPr/>
        </p:nvSpPr>
        <p:spPr>
          <a:xfrm>
            <a:off x="5617425" y="2505044"/>
            <a:ext cx="1362669" cy="285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h-TH" sz="1400" dirty="0">
                <a:solidFill>
                  <a:schemeClr val="tx1"/>
                </a:solidFill>
              </a:rPr>
              <a:t>บาท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79247-E1CB-EECB-4919-5A1C8E488D90}"/>
              </a:ext>
            </a:extLst>
          </p:cNvPr>
          <p:cNvSpPr txBox="1"/>
          <p:nvPr/>
        </p:nvSpPr>
        <p:spPr>
          <a:xfrm>
            <a:off x="4932072" y="461913"/>
            <a:ext cx="18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Format : EV0001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13F533-8FC4-A493-4342-5F7257DC5F74}"/>
              </a:ext>
            </a:extLst>
          </p:cNvPr>
          <p:cNvSpPr/>
          <p:nvPr/>
        </p:nvSpPr>
        <p:spPr>
          <a:xfrm>
            <a:off x="7145518" y="641023"/>
            <a:ext cx="3819659" cy="2058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705F4E-9FCD-4454-ECBE-6C06F4EDEEF9}"/>
              </a:ext>
            </a:extLst>
          </p:cNvPr>
          <p:cNvSpPr txBox="1"/>
          <p:nvPr/>
        </p:nvSpPr>
        <p:spPr>
          <a:xfrm>
            <a:off x="7548352" y="1988281"/>
            <a:ext cx="320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highlight>
                  <a:srgbClr val="FFFF00"/>
                </a:highlight>
              </a:rPr>
              <a:t>มีชื่อและรูป ทำเป็น</a:t>
            </a:r>
            <a:r>
              <a:rPr lang="en-US" dirty="0">
                <a:highlight>
                  <a:srgbClr val="FFFF00"/>
                </a:highlight>
              </a:rPr>
              <a:t>master </a:t>
            </a:r>
            <a:r>
              <a:rPr lang="th-TH" dirty="0">
                <a:highlight>
                  <a:srgbClr val="FFFF00"/>
                </a:highlight>
              </a:rPr>
              <a:t>หลังบ้าน </a:t>
            </a:r>
            <a:r>
              <a:rPr lang="en-US" dirty="0">
                <a:highlight>
                  <a:srgbClr val="FFFF00"/>
                </a:highlight>
              </a:rPr>
              <a:t>dropdown</a:t>
            </a:r>
            <a:r>
              <a:rPr lang="th-TH" dirty="0">
                <a:highlight>
                  <a:srgbClr val="FFFF00"/>
                </a:highlight>
              </a:rPr>
              <a:t>ดึงข้อมูล มาใช้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th-TH" dirty="0">
                <a:highlight>
                  <a:srgbClr val="FFFF00"/>
                </a:highlight>
              </a:rPr>
              <a:t>ถ้าไม่กรอก ให้เป็น </a:t>
            </a:r>
            <a:r>
              <a:rPr lang="en-US" dirty="0">
                <a:highlight>
                  <a:srgbClr val="FFFF00"/>
                </a:highlight>
              </a:rPr>
              <a:t>other 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176EAC-DD6C-1DF0-D244-DDE6EB6D4952}"/>
              </a:ext>
            </a:extLst>
          </p:cNvPr>
          <p:cNvSpPr/>
          <p:nvPr/>
        </p:nvSpPr>
        <p:spPr>
          <a:xfrm rot="10636749">
            <a:off x="6774104" y="2082289"/>
            <a:ext cx="112661" cy="96599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CAC83-EAE5-8DEC-0605-8AB4C8492477}"/>
              </a:ext>
            </a:extLst>
          </p:cNvPr>
          <p:cNvCxnSpPr>
            <a:stCxn id="9" idx="3"/>
          </p:cNvCxnSpPr>
          <p:nvPr/>
        </p:nvCxnSpPr>
        <p:spPr>
          <a:xfrm>
            <a:off x="6980094" y="2116739"/>
            <a:ext cx="402835" cy="38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B6157-EF66-3DED-F70E-9ADA0B13BD06}"/>
              </a:ext>
            </a:extLst>
          </p:cNvPr>
          <p:cNvGrpSpPr/>
          <p:nvPr/>
        </p:nvGrpSpPr>
        <p:grpSpPr>
          <a:xfrm>
            <a:off x="59070" y="439595"/>
            <a:ext cx="2360645" cy="5515237"/>
            <a:chOff x="54290" y="171872"/>
            <a:chExt cx="2360645" cy="55152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BD78F7-27B8-DD47-BD89-E78381C0B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138" r="-399" b="19862"/>
            <a:stretch/>
          </p:blipFill>
          <p:spPr>
            <a:xfrm>
              <a:off x="54290" y="171872"/>
              <a:ext cx="2360645" cy="5486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9C340AE-E274-6214-7EEF-E0484182D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" t="52633" r="-399" b="26984"/>
            <a:stretch/>
          </p:blipFill>
          <p:spPr>
            <a:xfrm>
              <a:off x="54290" y="4289241"/>
              <a:ext cx="2360645" cy="13978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F0CCEB-570D-6315-7EFB-2355376621AC}"/>
                </a:ext>
              </a:extLst>
            </p:cNvPr>
            <p:cNvSpPr txBox="1"/>
            <p:nvPr/>
          </p:nvSpPr>
          <p:spPr>
            <a:xfrm>
              <a:off x="748504" y="5266096"/>
              <a:ext cx="1461155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User management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5700A7-3FCE-7788-BAF2-F9B79847BF02}"/>
                </a:ext>
              </a:extLst>
            </p:cNvPr>
            <p:cNvSpPr txBox="1"/>
            <p:nvPr/>
          </p:nvSpPr>
          <p:spPr>
            <a:xfrm>
              <a:off x="101094" y="3835021"/>
              <a:ext cx="2185656" cy="369332"/>
            </a:xfrm>
            <a:prstGeom prst="rect">
              <a:avLst/>
            </a:prstGeom>
            <a:solidFill>
              <a:srgbClr val="171A2A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FreesiaUPC" panose="020B0604020202020204" pitchFamily="34" charset="-34"/>
                  <a:cs typeface="FreesiaUPC" panose="020B0604020202020204" pitchFamily="34" charset="-34"/>
                </a:rPr>
                <a:t>            Company budget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BB7873A-5E7B-EE3C-28FC-5B90DEFCA9B8}"/>
              </a:ext>
            </a:extLst>
          </p:cNvPr>
          <p:cNvSpPr/>
          <p:nvPr/>
        </p:nvSpPr>
        <p:spPr>
          <a:xfrm>
            <a:off x="721002" y="3289955"/>
            <a:ext cx="1054379" cy="226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AF6A0-98AC-F9E8-FFFF-BB8F812C72CE}"/>
              </a:ext>
            </a:extLst>
          </p:cNvPr>
          <p:cNvSpPr txBox="1"/>
          <p:nvPr/>
        </p:nvSpPr>
        <p:spPr>
          <a:xfrm>
            <a:off x="753283" y="3699205"/>
            <a:ext cx="1461155" cy="369332"/>
          </a:xfrm>
          <a:prstGeom prst="rect">
            <a:avLst/>
          </a:prstGeom>
          <a:solidFill>
            <a:srgbClr val="171A2A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Redeem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12428-FD3B-E165-CB5B-34CD59D8AD18}"/>
              </a:ext>
            </a:extLst>
          </p:cNvPr>
          <p:cNvSpPr/>
          <p:nvPr/>
        </p:nvSpPr>
        <p:spPr>
          <a:xfrm>
            <a:off x="756699" y="2871684"/>
            <a:ext cx="884006" cy="207390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4F994-10DD-22C5-1182-6D5C43F36801}"/>
              </a:ext>
            </a:extLst>
          </p:cNvPr>
          <p:cNvSpPr txBox="1"/>
          <p:nvPr/>
        </p:nvSpPr>
        <p:spPr>
          <a:xfrm>
            <a:off x="99589" y="5942830"/>
            <a:ext cx="2185656" cy="369332"/>
          </a:xfrm>
          <a:prstGeom prst="rect">
            <a:avLst/>
          </a:prstGeom>
          <a:solidFill>
            <a:srgbClr val="171A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           permission</a:t>
            </a:r>
          </a:p>
        </p:txBody>
      </p:sp>
    </p:spTree>
    <p:extLst>
      <p:ext uri="{BB962C8B-B14F-4D97-AF65-F5344CB8AC3E}">
        <p14:creationId xmlns:p14="http://schemas.microsoft.com/office/powerpoint/2010/main" val="21130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2256</Words>
  <Application>Microsoft Office PowerPoint</Application>
  <PresentationFormat>Widescreen</PresentationFormat>
  <Paragraphs>615</Paragraphs>
  <Slides>42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Kanit</vt:lpstr>
      <vt:lpstr>Arial</vt:lpstr>
      <vt:lpstr>Calibri</vt:lpstr>
      <vt:lpstr>Calibri Light</vt:lpstr>
      <vt:lpstr>FreesiaUPC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mayuree tanyapong</dc:creator>
  <cp:lastModifiedBy>mayuree tanyapong</cp:lastModifiedBy>
  <cp:revision>154</cp:revision>
  <dcterms:created xsi:type="dcterms:W3CDTF">2023-01-18T06:28:23Z</dcterms:created>
  <dcterms:modified xsi:type="dcterms:W3CDTF">2023-02-14T02:16:53Z</dcterms:modified>
</cp:coreProperties>
</file>